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 id="2147483676" r:id="rId4"/>
    <p:sldMasterId id="2147483691" r:id="rId5"/>
  </p:sldMasterIdLst>
  <p:notesMasterIdLst>
    <p:notesMasterId r:id="rId27"/>
  </p:notesMasterIdLst>
  <p:sldIdLst>
    <p:sldId id="256" r:id="rId6"/>
    <p:sldId id="261" r:id="rId7"/>
    <p:sldId id="279" r:id="rId8"/>
    <p:sldId id="275" r:id="rId9"/>
    <p:sldId id="270" r:id="rId10"/>
    <p:sldId id="269" r:id="rId11"/>
    <p:sldId id="265" r:id="rId12"/>
    <p:sldId id="299" r:id="rId13"/>
    <p:sldId id="296" r:id="rId14"/>
    <p:sldId id="302" r:id="rId15"/>
    <p:sldId id="268" r:id="rId16"/>
    <p:sldId id="276" r:id="rId17"/>
    <p:sldId id="282" r:id="rId18"/>
    <p:sldId id="281" r:id="rId19"/>
    <p:sldId id="303" r:id="rId20"/>
    <p:sldId id="304" r:id="rId21"/>
    <p:sldId id="285" r:id="rId22"/>
    <p:sldId id="306" r:id="rId23"/>
    <p:sldId id="305" r:id="rId24"/>
    <p:sldId id="307" r:id="rId25"/>
    <p:sldId id="262"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40D"/>
    <a:srgbClr val="32A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9" autoAdjust="0"/>
    <p:restoredTop sz="94628" autoAdjust="0"/>
  </p:normalViewPr>
  <p:slideViewPr>
    <p:cSldViewPr>
      <p:cViewPr varScale="1">
        <p:scale>
          <a:sx n="98" d="100"/>
          <a:sy n="98" d="100"/>
        </p:scale>
        <p:origin x="456" y="8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3C4DC-D39E-48DF-ACF8-5CD128979239}" type="datetimeFigureOut">
              <a:rPr lang="id-ID" smtClean="0"/>
              <a:t>19/12/2019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5D98F-9F9D-483C-B5EA-B3F493E8D0CF}" type="slidenum">
              <a:rPr lang="id-ID" smtClean="0"/>
              <a:t>‹#›</a:t>
            </a:fld>
            <a:endParaRPr lang="id-ID"/>
          </a:p>
        </p:txBody>
      </p:sp>
    </p:spTree>
    <p:extLst>
      <p:ext uri="{BB962C8B-B14F-4D97-AF65-F5344CB8AC3E}">
        <p14:creationId xmlns:p14="http://schemas.microsoft.com/office/powerpoint/2010/main" val="20757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485D98F-9F9D-483C-B5EA-B3F493E8D0CF}" type="slidenum">
              <a:rPr lang="id-ID" smtClean="0"/>
              <a:t>1</a:t>
            </a:fld>
            <a:endParaRPr lang="id-ID"/>
          </a:p>
        </p:txBody>
      </p:sp>
    </p:spTree>
    <p:extLst>
      <p:ext uri="{BB962C8B-B14F-4D97-AF65-F5344CB8AC3E}">
        <p14:creationId xmlns:p14="http://schemas.microsoft.com/office/powerpoint/2010/main" val="184907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485D98F-9F9D-483C-B5EA-B3F493E8D0CF}" type="slidenum">
              <a:rPr lang="id-ID" smtClean="0"/>
              <a:t>3</a:t>
            </a:fld>
            <a:endParaRPr lang="id-ID"/>
          </a:p>
        </p:txBody>
      </p:sp>
    </p:spTree>
    <p:extLst>
      <p:ext uri="{BB962C8B-B14F-4D97-AF65-F5344CB8AC3E}">
        <p14:creationId xmlns:p14="http://schemas.microsoft.com/office/powerpoint/2010/main" val="1162897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485D98F-9F9D-483C-B5EA-B3F493E8D0CF}" type="slidenum">
              <a:rPr lang="id-ID" smtClean="0"/>
              <a:t>5</a:t>
            </a:fld>
            <a:endParaRPr lang="id-ID"/>
          </a:p>
        </p:txBody>
      </p:sp>
    </p:spTree>
    <p:extLst>
      <p:ext uri="{BB962C8B-B14F-4D97-AF65-F5344CB8AC3E}">
        <p14:creationId xmlns:p14="http://schemas.microsoft.com/office/powerpoint/2010/main" val="2154821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55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81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889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56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67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229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0"/>
          <p:cNvCxnSpPr/>
          <p:nvPr/>
        </p:nvCxnSpPr>
        <p:spPr>
          <a:xfrm>
            <a:off x="534892" y="1796050"/>
            <a:ext cx="452400" cy="0"/>
          </a:xfrm>
          <a:prstGeom prst="straightConnector1">
            <a:avLst/>
          </a:prstGeom>
          <a:noFill/>
          <a:ln w="28575" cap="flat" cmpd="sng">
            <a:solidFill>
              <a:srgbClr val="FFA800"/>
            </a:solidFill>
            <a:prstDash val="solid"/>
            <a:round/>
            <a:headEnd type="none" w="med" len="med"/>
            <a:tailEnd type="none" w="med" len="med"/>
          </a:ln>
        </p:spPr>
      </p:cxnSp>
      <p:sp>
        <p:nvSpPr>
          <p:cNvPr id="76" name="Google Shape;76;p10"/>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0721095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ransparent Shapes">
  <p:cSld name="Transparent Shapes">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84753318"/>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2" name="Google Shape;12;p2"/>
          <p:cNvSpPr txBox="1">
            <a:spLocks noGrp="1"/>
          </p:cNvSpPr>
          <p:nvPr>
            <p:ph type="ctrTitle"/>
          </p:nvPr>
        </p:nvSpPr>
        <p:spPr>
          <a:xfrm>
            <a:off x="3679325" y="2753850"/>
            <a:ext cx="49038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cxnSp>
        <p:nvCxnSpPr>
          <p:cNvPr id="13" name="Google Shape;13;p2"/>
          <p:cNvCxnSpPr/>
          <p:nvPr/>
        </p:nvCxnSpPr>
        <p:spPr>
          <a:xfrm>
            <a:off x="3815840" y="4083900"/>
            <a:ext cx="695700" cy="0"/>
          </a:xfrm>
          <a:prstGeom prst="straightConnector1">
            <a:avLst/>
          </a:prstGeom>
          <a:noFill/>
          <a:ln w="38100" cap="flat" cmpd="sng">
            <a:solidFill>
              <a:srgbClr val="FFFFFF"/>
            </a:solidFill>
            <a:prstDash val="solid"/>
            <a:round/>
            <a:headEnd type="none" w="med" len="med"/>
            <a:tailEnd type="none" w="med" len="med"/>
          </a:ln>
        </p:spPr>
      </p:cxnSp>
      <p:sp>
        <p:nvSpPr>
          <p:cNvPr id="14" name="Google Shape;14;p2"/>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3416949898"/>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45720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7" name="Google Shape;17;p3"/>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8" name="Google Shape;18;p3"/>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9" name="Google Shape;19;p3"/>
          <p:cNvSpPr txBox="1">
            <a:spLocks noGrp="1"/>
          </p:cNvSpPr>
          <p:nvPr>
            <p:ph type="ctrTitle"/>
          </p:nvPr>
        </p:nvSpPr>
        <p:spPr>
          <a:xfrm>
            <a:off x="5020500" y="2251075"/>
            <a:ext cx="3675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0" name="Google Shape;20;p3"/>
          <p:cNvSpPr txBox="1">
            <a:spLocks noGrp="1"/>
          </p:cNvSpPr>
          <p:nvPr>
            <p:ph type="subTitle" idx="1"/>
          </p:nvPr>
        </p:nvSpPr>
        <p:spPr>
          <a:xfrm>
            <a:off x="5020500" y="3602050"/>
            <a:ext cx="3675000" cy="573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A800"/>
              </a:buClr>
              <a:buSzPts val="1400"/>
              <a:buNone/>
              <a:defRPr sz="1400">
                <a:solidFill>
                  <a:srgbClr val="FFA800"/>
                </a:solidFill>
              </a:defRPr>
            </a:lvl1pPr>
            <a:lvl2pPr lvl="1" rtl="0">
              <a:spcBef>
                <a:spcPts val="0"/>
              </a:spcBef>
              <a:spcAft>
                <a:spcPts val="0"/>
              </a:spcAft>
              <a:buClr>
                <a:srgbClr val="FFA800"/>
              </a:buClr>
              <a:buSzPts val="1400"/>
              <a:buNone/>
              <a:defRPr sz="1400">
                <a:solidFill>
                  <a:srgbClr val="FFA800"/>
                </a:solidFill>
              </a:defRPr>
            </a:lvl2pPr>
            <a:lvl3pPr lvl="2" rtl="0">
              <a:spcBef>
                <a:spcPts val="0"/>
              </a:spcBef>
              <a:spcAft>
                <a:spcPts val="0"/>
              </a:spcAft>
              <a:buClr>
                <a:srgbClr val="FFA800"/>
              </a:buClr>
              <a:buSzPts val="1400"/>
              <a:buNone/>
              <a:defRPr sz="1400">
                <a:solidFill>
                  <a:srgbClr val="FFA800"/>
                </a:solidFill>
              </a:defRPr>
            </a:lvl3pPr>
            <a:lvl4pPr lvl="3" rtl="0">
              <a:spcBef>
                <a:spcPts val="0"/>
              </a:spcBef>
              <a:spcAft>
                <a:spcPts val="0"/>
              </a:spcAft>
              <a:buClr>
                <a:srgbClr val="FFA800"/>
              </a:buClr>
              <a:buSzPts val="1400"/>
              <a:buNone/>
              <a:defRPr sz="1400">
                <a:solidFill>
                  <a:srgbClr val="FFA800"/>
                </a:solidFill>
              </a:defRPr>
            </a:lvl4pPr>
            <a:lvl5pPr lvl="4" rtl="0">
              <a:spcBef>
                <a:spcPts val="0"/>
              </a:spcBef>
              <a:spcAft>
                <a:spcPts val="0"/>
              </a:spcAft>
              <a:buClr>
                <a:srgbClr val="FFA800"/>
              </a:buClr>
              <a:buSzPts val="1400"/>
              <a:buNone/>
              <a:defRPr sz="1400">
                <a:solidFill>
                  <a:srgbClr val="FFA800"/>
                </a:solidFill>
              </a:defRPr>
            </a:lvl5pPr>
            <a:lvl6pPr lvl="5" rtl="0">
              <a:spcBef>
                <a:spcPts val="0"/>
              </a:spcBef>
              <a:spcAft>
                <a:spcPts val="0"/>
              </a:spcAft>
              <a:buClr>
                <a:srgbClr val="FFA800"/>
              </a:buClr>
              <a:buSzPts val="1400"/>
              <a:buNone/>
              <a:defRPr sz="1400">
                <a:solidFill>
                  <a:srgbClr val="FFA800"/>
                </a:solidFill>
              </a:defRPr>
            </a:lvl6pPr>
            <a:lvl7pPr lvl="6" rtl="0">
              <a:spcBef>
                <a:spcPts val="0"/>
              </a:spcBef>
              <a:spcAft>
                <a:spcPts val="0"/>
              </a:spcAft>
              <a:buClr>
                <a:srgbClr val="FFA800"/>
              </a:buClr>
              <a:buSzPts val="1400"/>
              <a:buNone/>
              <a:defRPr sz="1400">
                <a:solidFill>
                  <a:srgbClr val="FFA800"/>
                </a:solidFill>
              </a:defRPr>
            </a:lvl7pPr>
            <a:lvl8pPr lvl="7" rtl="0">
              <a:spcBef>
                <a:spcPts val="0"/>
              </a:spcBef>
              <a:spcAft>
                <a:spcPts val="0"/>
              </a:spcAft>
              <a:buClr>
                <a:srgbClr val="FFA800"/>
              </a:buClr>
              <a:buSzPts val="1400"/>
              <a:buNone/>
              <a:defRPr sz="1400">
                <a:solidFill>
                  <a:srgbClr val="FFA800"/>
                </a:solidFill>
              </a:defRPr>
            </a:lvl8pPr>
            <a:lvl9pPr lvl="8" rtl="0">
              <a:spcBef>
                <a:spcPts val="0"/>
              </a:spcBef>
              <a:spcAft>
                <a:spcPts val="0"/>
              </a:spcAft>
              <a:buClr>
                <a:srgbClr val="FFA800"/>
              </a:buClr>
              <a:buSzPts val="1400"/>
              <a:buNone/>
              <a:defRPr sz="1400">
                <a:solidFill>
                  <a:srgbClr val="FFA800"/>
                </a:solidFill>
              </a:defRPr>
            </a:lvl9pPr>
          </a:lstStyle>
          <a:p>
            <a:endParaRPr/>
          </a:p>
        </p:txBody>
      </p:sp>
      <p:sp>
        <p:nvSpPr>
          <p:cNvPr id="21" name="Google Shape;21;p3"/>
          <p:cNvSpPr txBox="1">
            <a:spLocks noGrp="1"/>
          </p:cNvSpPr>
          <p:nvPr>
            <p:ph type="sldNum" idx="12"/>
          </p:nvPr>
        </p:nvSpPr>
        <p:spPr>
          <a:xfrm>
            <a:off x="0" y="0"/>
            <a:ext cx="536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fld id="{00000000-1234-1234-1234-123412341234}" type="slidenum">
              <a:rPr lang="en"/>
              <a:pPr/>
              <a:t>‹#›</a:t>
            </a:fld>
            <a:endParaRPr/>
          </a:p>
        </p:txBody>
      </p:sp>
      <p:cxnSp>
        <p:nvCxnSpPr>
          <p:cNvPr id="22" name="Google Shape;22;p3"/>
          <p:cNvCxnSpPr/>
          <p:nvPr/>
        </p:nvCxnSpPr>
        <p:spPr>
          <a:xfrm>
            <a:off x="5136765" y="3486150"/>
            <a:ext cx="452400" cy="0"/>
          </a:xfrm>
          <a:prstGeom prst="straightConnector1">
            <a:avLst/>
          </a:prstGeom>
          <a:noFill/>
          <a:ln w="28575" cap="flat" cmpd="sng">
            <a:solidFill>
              <a:srgbClr val="FFA800"/>
            </a:solidFill>
            <a:prstDash val="solid"/>
            <a:round/>
            <a:headEnd type="none" w="med" len="med"/>
            <a:tailEnd type="none" w="med" len="med"/>
          </a:ln>
        </p:spPr>
      </p:cxnSp>
    </p:spTree>
    <p:extLst>
      <p:ext uri="{BB962C8B-B14F-4D97-AF65-F5344CB8AC3E}">
        <p14:creationId xmlns:p14="http://schemas.microsoft.com/office/powerpoint/2010/main" val="3512191035"/>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
        <p:cNvGrpSpPr/>
        <p:nvPr/>
      </p:nvGrpSpPr>
      <p:grpSpPr>
        <a:xfrm>
          <a:off x="0" y="0"/>
          <a:ext cx="0" cy="0"/>
          <a:chOff x="0" y="0"/>
          <a:chExt cx="0" cy="0"/>
        </a:xfrm>
      </p:grpSpPr>
      <p:sp>
        <p:nvSpPr>
          <p:cNvPr id="24" name="Google Shape;24;p4"/>
          <p:cNvSpPr/>
          <p:nvPr/>
        </p:nvSpPr>
        <p:spPr>
          <a:xfrm>
            <a:off x="100" y="-5800"/>
            <a:ext cx="9144000" cy="5149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25" name="Google Shape;25;p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26" name="Google Shape;26;p4"/>
          <p:cNvSpPr/>
          <p:nvPr/>
        </p:nvSpPr>
        <p:spPr>
          <a:xfrm>
            <a:off x="4303650" y="0"/>
            <a:ext cx="536700" cy="886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27" name="Google Shape;27;p4"/>
          <p:cNvSpPr txBox="1"/>
          <p:nvPr/>
        </p:nvSpPr>
        <p:spPr>
          <a:xfrm>
            <a:off x="3593400" y="208667"/>
            <a:ext cx="1957200" cy="653700"/>
          </a:xfrm>
          <a:prstGeom prst="rect">
            <a:avLst/>
          </a:prstGeom>
          <a:noFill/>
          <a:ln>
            <a:noFill/>
          </a:ln>
        </p:spPr>
        <p:txBody>
          <a:bodyPr spcFirstLastPara="1" wrap="square" lIns="91425" tIns="91425" rIns="91425" bIns="91425" anchor="t" anchorCtr="0">
            <a:noAutofit/>
          </a:bodyPr>
          <a:lstStyle/>
          <a:p>
            <a:pPr algn="ctr" latinLnBrk="0">
              <a:buClr>
                <a:srgbClr val="000000"/>
              </a:buClr>
              <a:buFont typeface="Arial"/>
              <a:buNone/>
            </a:pPr>
            <a:r>
              <a:rPr lang="en" sz="6000" b="1" kern="0">
                <a:solidFill>
                  <a:srgbClr val="294667"/>
                </a:solidFill>
                <a:cs typeface="Arial"/>
                <a:sym typeface="Arial"/>
              </a:rPr>
              <a:t>“</a:t>
            </a:r>
            <a:endParaRPr sz="6000" b="1" kern="0">
              <a:solidFill>
                <a:srgbClr val="294667"/>
              </a:solidFill>
              <a:cs typeface="Arial"/>
              <a:sym typeface="Arial"/>
            </a:endParaRPr>
          </a:p>
        </p:txBody>
      </p:sp>
      <p:sp>
        <p:nvSpPr>
          <p:cNvPr id="28" name="Google Shape;28;p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29" name="Google Shape;29;p4"/>
          <p:cNvSpPr txBox="1">
            <a:spLocks noGrp="1"/>
          </p:cNvSpPr>
          <p:nvPr>
            <p:ph type="body" idx="1"/>
          </p:nvPr>
        </p:nvSpPr>
        <p:spPr>
          <a:xfrm>
            <a:off x="1616475" y="1393325"/>
            <a:ext cx="5911200" cy="30036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rgbClr val="FFFFFF"/>
              </a:buClr>
              <a:buSzPts val="3000"/>
              <a:buChar char="▫"/>
              <a:defRPr sz="3000" b="1">
                <a:solidFill>
                  <a:srgbClr val="FFFFFF"/>
                </a:solidFill>
              </a:defRPr>
            </a:lvl1pPr>
            <a:lvl2pPr marL="914400" lvl="1" indent="-419100" algn="ctr" rtl="0">
              <a:spcBef>
                <a:spcPts val="0"/>
              </a:spcBef>
              <a:spcAft>
                <a:spcPts val="0"/>
              </a:spcAft>
              <a:buClr>
                <a:srgbClr val="FFFFFF"/>
              </a:buClr>
              <a:buSzPts val="3000"/>
              <a:buChar char="▪"/>
              <a:defRPr sz="3000" b="1">
                <a:solidFill>
                  <a:srgbClr val="FFFFFF"/>
                </a:solidFill>
              </a:defRPr>
            </a:lvl2pPr>
            <a:lvl3pPr marL="1371600" lvl="2" indent="-419100" algn="ctr" rtl="0">
              <a:spcBef>
                <a:spcPts val="0"/>
              </a:spcBef>
              <a:spcAft>
                <a:spcPts val="0"/>
              </a:spcAft>
              <a:buClr>
                <a:srgbClr val="FFFFFF"/>
              </a:buClr>
              <a:buSzPts val="3000"/>
              <a:buChar char="▫"/>
              <a:defRPr sz="3000" b="1">
                <a:solidFill>
                  <a:srgbClr val="FFFFFF"/>
                </a:solidFill>
              </a:defRPr>
            </a:lvl3pPr>
            <a:lvl4pPr marL="1828800" lvl="3" indent="-419100" algn="ctr" rtl="0">
              <a:spcBef>
                <a:spcPts val="0"/>
              </a:spcBef>
              <a:spcAft>
                <a:spcPts val="0"/>
              </a:spcAft>
              <a:buClr>
                <a:srgbClr val="FFFFFF"/>
              </a:buClr>
              <a:buSzPts val="3000"/>
              <a:buChar char="▪"/>
              <a:defRPr sz="3000" b="1">
                <a:solidFill>
                  <a:srgbClr val="FFFFFF"/>
                </a:solidFill>
              </a:defRPr>
            </a:lvl4pPr>
            <a:lvl5pPr marL="2286000" lvl="4" indent="-419100" algn="ctr" rtl="0">
              <a:spcBef>
                <a:spcPts val="0"/>
              </a:spcBef>
              <a:spcAft>
                <a:spcPts val="0"/>
              </a:spcAft>
              <a:buClr>
                <a:srgbClr val="FFFFFF"/>
              </a:buClr>
              <a:buSzPts val="3000"/>
              <a:buChar char="▫"/>
              <a:defRPr sz="3000" b="1">
                <a:solidFill>
                  <a:srgbClr val="FFFFFF"/>
                </a:solidFill>
              </a:defRPr>
            </a:lvl5pPr>
            <a:lvl6pPr marL="2743200" lvl="5" indent="-419100" algn="ctr" rtl="0">
              <a:spcBef>
                <a:spcPts val="0"/>
              </a:spcBef>
              <a:spcAft>
                <a:spcPts val="0"/>
              </a:spcAft>
              <a:buClr>
                <a:srgbClr val="FFFFFF"/>
              </a:buClr>
              <a:buSzPts val="3000"/>
              <a:buChar char="▪"/>
              <a:defRPr sz="3000" b="1">
                <a:solidFill>
                  <a:srgbClr val="FFFFFF"/>
                </a:solidFill>
              </a:defRPr>
            </a:lvl6pPr>
            <a:lvl7pPr marL="3200400" lvl="6" indent="-419100" algn="ctr" rtl="0">
              <a:spcBef>
                <a:spcPts val="0"/>
              </a:spcBef>
              <a:spcAft>
                <a:spcPts val="0"/>
              </a:spcAft>
              <a:buClr>
                <a:srgbClr val="FFFFFF"/>
              </a:buClr>
              <a:buSzPts val="3000"/>
              <a:buChar char="▫"/>
              <a:defRPr sz="3000" b="1">
                <a:solidFill>
                  <a:srgbClr val="FFFFFF"/>
                </a:solidFill>
              </a:defRPr>
            </a:lvl7pPr>
            <a:lvl8pPr marL="3657600" lvl="7" indent="-419100" algn="ctr" rtl="0">
              <a:spcBef>
                <a:spcPts val="0"/>
              </a:spcBef>
              <a:spcAft>
                <a:spcPts val="0"/>
              </a:spcAft>
              <a:buClr>
                <a:srgbClr val="FFFFFF"/>
              </a:buClr>
              <a:buSzPts val="3000"/>
              <a:buChar char="▪"/>
              <a:defRPr sz="3000" b="1">
                <a:solidFill>
                  <a:srgbClr val="FFFFFF"/>
                </a:solidFill>
              </a:defRPr>
            </a:lvl8pPr>
            <a:lvl9pPr marL="4114800" lvl="8" indent="-419100" algn="ctr">
              <a:spcBef>
                <a:spcPts val="0"/>
              </a:spcBef>
              <a:spcAft>
                <a:spcPts val="0"/>
              </a:spcAft>
              <a:buClr>
                <a:srgbClr val="FFFFFF"/>
              </a:buClr>
              <a:buSzPts val="3000"/>
              <a:buChar char="▫"/>
              <a:defRPr sz="3000" b="1">
                <a:solidFill>
                  <a:srgbClr val="FFFFFF"/>
                </a:solidFill>
              </a:defRPr>
            </a:lvl9pPr>
          </a:lstStyle>
          <a:p>
            <a:endParaRPr/>
          </a:p>
        </p:txBody>
      </p:sp>
      <p:sp>
        <p:nvSpPr>
          <p:cNvPr id="30" name="Google Shape;30;p4"/>
          <p:cNvSpPr txBox="1">
            <a:spLocks noGrp="1"/>
          </p:cNvSpPr>
          <p:nvPr>
            <p:ph type="sldNum" idx="12"/>
          </p:nvPr>
        </p:nvSpPr>
        <p:spPr>
          <a:xfrm>
            <a:off x="265275" y="4607475"/>
            <a:ext cx="86169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651691524"/>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alf - Text right" type="tx">
  <p:cSld name="Half - Text right">
    <p:spTree>
      <p:nvGrpSpPr>
        <p:cNvPr id="1" name="Shape 31"/>
        <p:cNvGrpSpPr/>
        <p:nvPr/>
      </p:nvGrpSpPr>
      <p:grpSpPr>
        <a:xfrm>
          <a:off x="0" y="0"/>
          <a:ext cx="0" cy="0"/>
          <a:chOff x="0" y="0"/>
          <a:chExt cx="0" cy="0"/>
        </a:xfrm>
      </p:grpSpPr>
      <p:sp>
        <p:nvSpPr>
          <p:cNvPr id="32" name="Google Shape;32;p5"/>
          <p:cNvSpPr/>
          <p:nvPr/>
        </p:nvSpPr>
        <p:spPr>
          <a:xfrm>
            <a:off x="0" y="0"/>
            <a:ext cx="45720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33" name="Google Shape;33;p5"/>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34" name="Google Shape;34;p5"/>
          <p:cNvSpPr txBox="1">
            <a:spLocks noGrp="1"/>
          </p:cNvSpPr>
          <p:nvPr>
            <p:ph type="title"/>
          </p:nvPr>
        </p:nvSpPr>
        <p:spPr>
          <a:xfrm>
            <a:off x="4994225" y="693650"/>
            <a:ext cx="3692400" cy="7689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994225" y="1585101"/>
            <a:ext cx="3692400" cy="3340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C200"/>
              </a:buClr>
              <a:buSzPts val="1800"/>
              <a:buChar char="▫"/>
              <a:defRPr/>
            </a:lvl1pPr>
            <a:lvl2pPr marL="914400" lvl="1" indent="-342900">
              <a:spcBef>
                <a:spcPts val="0"/>
              </a:spcBef>
              <a:spcAft>
                <a:spcPts val="0"/>
              </a:spcAft>
              <a:buClr>
                <a:srgbClr val="FFC200"/>
              </a:buClr>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36" name="Google Shape;36;p5"/>
          <p:cNvCxnSpPr/>
          <p:nvPr/>
        </p:nvCxnSpPr>
        <p:spPr>
          <a:xfrm>
            <a:off x="5102787" y="1519975"/>
            <a:ext cx="452400" cy="0"/>
          </a:xfrm>
          <a:prstGeom prst="straightConnector1">
            <a:avLst/>
          </a:prstGeom>
          <a:noFill/>
          <a:ln w="28575" cap="flat" cmpd="sng">
            <a:solidFill>
              <a:srgbClr val="294667"/>
            </a:solidFill>
            <a:prstDash val="solid"/>
            <a:round/>
            <a:headEnd type="none" w="med" len="med"/>
            <a:tailEnd type="none" w="med" len="med"/>
          </a:ln>
        </p:spPr>
      </p:cxnSp>
      <p:sp>
        <p:nvSpPr>
          <p:cNvPr id="37" name="Google Shape;37;p5"/>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38" name="Google Shape;38;p5"/>
          <p:cNvSpPr txBox="1">
            <a:spLocks noGrp="1"/>
          </p:cNvSpPr>
          <p:nvPr>
            <p:ph type="sldNum" idx="12"/>
          </p:nvPr>
        </p:nvSpPr>
        <p:spPr>
          <a:xfrm>
            <a:off x="-6000" y="0"/>
            <a:ext cx="548700" cy="536700"/>
          </a:xfrm>
          <a:prstGeom prst="rect">
            <a:avLst/>
          </a:prstGeom>
          <a:ln>
            <a:noFill/>
          </a:ln>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897955290"/>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alf - Text left">
  <p:cSld name="Half - Text left">
    <p:spTree>
      <p:nvGrpSpPr>
        <p:cNvPr id="1" name="Shape 39"/>
        <p:cNvGrpSpPr/>
        <p:nvPr/>
      </p:nvGrpSpPr>
      <p:grpSpPr>
        <a:xfrm>
          <a:off x="0" y="0"/>
          <a:ext cx="0" cy="0"/>
          <a:chOff x="0" y="0"/>
          <a:chExt cx="0" cy="0"/>
        </a:xfrm>
      </p:grpSpPr>
      <p:sp>
        <p:nvSpPr>
          <p:cNvPr id="40" name="Google Shape;40;p6"/>
          <p:cNvSpPr/>
          <p:nvPr/>
        </p:nvSpPr>
        <p:spPr>
          <a:xfrm>
            <a:off x="0" y="0"/>
            <a:ext cx="4572000" cy="5143500"/>
          </a:xfrm>
          <a:prstGeom prst="rect">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41" name="Google Shape;41;p6"/>
          <p:cNvSpPr/>
          <p:nvPr/>
        </p:nvSpPr>
        <p:spPr>
          <a:xfrm>
            <a:off x="4572000" y="0"/>
            <a:ext cx="45720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42" name="Google Shape;42;p6"/>
          <p:cNvSpPr txBox="1">
            <a:spLocks noGrp="1"/>
          </p:cNvSpPr>
          <p:nvPr>
            <p:ph type="title"/>
          </p:nvPr>
        </p:nvSpPr>
        <p:spPr>
          <a:xfrm>
            <a:off x="433768" y="693650"/>
            <a:ext cx="3692400" cy="7689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33768" y="1585101"/>
            <a:ext cx="3692400" cy="3340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FFFFFF"/>
              </a:buClr>
              <a:buSzPts val="1800"/>
              <a:buChar char="▫"/>
              <a:defRPr>
                <a:solidFill>
                  <a:srgbClr val="FFFFFF"/>
                </a:solidFill>
              </a:defRPr>
            </a:lvl1pPr>
            <a:lvl2pPr marL="914400" lvl="1" indent="-342900" rtl="0">
              <a:spcBef>
                <a:spcPts val="0"/>
              </a:spcBef>
              <a:spcAft>
                <a:spcPts val="0"/>
              </a:spcAft>
              <a:buClr>
                <a:srgbClr val="FFFFFF"/>
              </a:buClr>
              <a:buSzPts val="1800"/>
              <a:buChar char="▪"/>
              <a:defRPr>
                <a:solidFill>
                  <a:srgbClr val="FFFFFF"/>
                </a:solidFill>
              </a:defRPr>
            </a:lvl2pPr>
            <a:lvl3pPr marL="1371600" lvl="2" indent="-342900" rtl="0">
              <a:spcBef>
                <a:spcPts val="0"/>
              </a:spcBef>
              <a:spcAft>
                <a:spcPts val="0"/>
              </a:spcAft>
              <a:buClr>
                <a:srgbClr val="FFFFFF"/>
              </a:buClr>
              <a:buSzPts val="1800"/>
              <a:buChar char="▫"/>
              <a:defRPr>
                <a:solidFill>
                  <a:srgbClr val="FFFFFF"/>
                </a:solidFill>
              </a:defRPr>
            </a:lvl3pPr>
            <a:lvl4pPr marL="1828800" lvl="3" indent="-342900" rtl="0">
              <a:spcBef>
                <a:spcPts val="0"/>
              </a:spcBef>
              <a:spcAft>
                <a:spcPts val="0"/>
              </a:spcAft>
              <a:buClr>
                <a:srgbClr val="FFFFFF"/>
              </a:buClr>
              <a:buSzPts val="1800"/>
              <a:buChar char="▪"/>
              <a:defRPr>
                <a:solidFill>
                  <a:srgbClr val="FFFFFF"/>
                </a:solidFill>
              </a:defRPr>
            </a:lvl4pPr>
            <a:lvl5pPr marL="2286000" lvl="4" indent="-342900" rtl="0">
              <a:spcBef>
                <a:spcPts val="0"/>
              </a:spcBef>
              <a:spcAft>
                <a:spcPts val="0"/>
              </a:spcAft>
              <a:buClr>
                <a:srgbClr val="FFFFFF"/>
              </a:buClr>
              <a:buSzPts val="1800"/>
              <a:buChar char="▫"/>
              <a:defRPr>
                <a:solidFill>
                  <a:srgbClr val="FFFFFF"/>
                </a:solidFill>
              </a:defRPr>
            </a:lvl5pPr>
            <a:lvl6pPr marL="2743200" lvl="5" indent="-342900" rtl="0">
              <a:spcBef>
                <a:spcPts val="0"/>
              </a:spcBef>
              <a:spcAft>
                <a:spcPts val="0"/>
              </a:spcAft>
              <a:buClr>
                <a:srgbClr val="FFFFFF"/>
              </a:buClr>
              <a:buSzPts val="1800"/>
              <a:buChar char="▪"/>
              <a:defRPr>
                <a:solidFill>
                  <a:srgbClr val="FFFFFF"/>
                </a:solidFill>
              </a:defRPr>
            </a:lvl6pPr>
            <a:lvl7pPr marL="3200400" lvl="6" indent="-342900" rtl="0">
              <a:spcBef>
                <a:spcPts val="0"/>
              </a:spcBef>
              <a:spcAft>
                <a:spcPts val="0"/>
              </a:spcAft>
              <a:buClr>
                <a:srgbClr val="FFFFFF"/>
              </a:buClr>
              <a:buSzPts val="1800"/>
              <a:buChar char="▫"/>
              <a:defRPr>
                <a:solidFill>
                  <a:srgbClr val="FFFFFF"/>
                </a:solidFill>
              </a:defRPr>
            </a:lvl7pPr>
            <a:lvl8pPr marL="3657600" lvl="7" indent="-342900" rtl="0">
              <a:spcBef>
                <a:spcPts val="0"/>
              </a:spcBef>
              <a:spcAft>
                <a:spcPts val="0"/>
              </a:spcAft>
              <a:buClr>
                <a:srgbClr val="FFFFFF"/>
              </a:buClr>
              <a:buSzPts val="1800"/>
              <a:buChar char="▪"/>
              <a:defRPr>
                <a:solidFill>
                  <a:srgbClr val="FFFFFF"/>
                </a:solidFill>
              </a:defRPr>
            </a:lvl8pPr>
            <a:lvl9pPr marL="4114800" lvl="8" indent="-342900" rtl="0">
              <a:spcBef>
                <a:spcPts val="0"/>
              </a:spcBef>
              <a:spcAft>
                <a:spcPts val="0"/>
              </a:spcAft>
              <a:buClr>
                <a:srgbClr val="FFFFFF"/>
              </a:buClr>
              <a:buSzPts val="1800"/>
              <a:buChar char="▫"/>
              <a:defRPr>
                <a:solidFill>
                  <a:srgbClr val="FFFFFF"/>
                </a:solidFill>
              </a:defRPr>
            </a:lvl9pPr>
          </a:lstStyle>
          <a:p>
            <a:endParaRPr/>
          </a:p>
        </p:txBody>
      </p:sp>
      <p:cxnSp>
        <p:nvCxnSpPr>
          <p:cNvPr id="44" name="Google Shape;44;p6"/>
          <p:cNvCxnSpPr/>
          <p:nvPr/>
        </p:nvCxnSpPr>
        <p:spPr>
          <a:xfrm>
            <a:off x="542330" y="1519975"/>
            <a:ext cx="452400" cy="0"/>
          </a:xfrm>
          <a:prstGeom prst="straightConnector1">
            <a:avLst/>
          </a:prstGeom>
          <a:noFill/>
          <a:ln w="28575" cap="flat" cmpd="sng">
            <a:solidFill>
              <a:srgbClr val="294667"/>
            </a:solidFill>
            <a:prstDash val="solid"/>
            <a:round/>
            <a:headEnd type="none" w="med" len="med"/>
            <a:tailEnd type="none" w="med" len="med"/>
          </a:ln>
        </p:spPr>
      </p:cxnSp>
      <p:sp>
        <p:nvSpPr>
          <p:cNvPr id="45" name="Google Shape;45;p6"/>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46" name="Google Shape;46;p6"/>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fld id="{00000000-1234-1234-1234-123412341234}" type="slidenum">
              <a:rPr lang="en"/>
              <a:pPr/>
              <a:t>‹#›</a:t>
            </a:fld>
            <a:endParaRPr/>
          </a:p>
        </p:txBody>
      </p:sp>
    </p:spTree>
    <p:extLst>
      <p:ext uri="{BB962C8B-B14F-4D97-AF65-F5344CB8AC3E}">
        <p14:creationId xmlns:p14="http://schemas.microsoft.com/office/powerpoint/2010/main" val="66558865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ird - 2 columns right" type="twoColTx">
  <p:cSld name="Third - 2 columns right">
    <p:spTree>
      <p:nvGrpSpPr>
        <p:cNvPr id="1" name="Shape 47"/>
        <p:cNvGrpSpPr/>
        <p:nvPr/>
      </p:nvGrpSpPr>
      <p:grpSpPr>
        <a:xfrm>
          <a:off x="0" y="0"/>
          <a:ext cx="0" cy="0"/>
          <a:chOff x="0" y="0"/>
          <a:chExt cx="0" cy="0"/>
        </a:xfrm>
      </p:grpSpPr>
      <p:sp>
        <p:nvSpPr>
          <p:cNvPr id="48" name="Google Shape;48;p7"/>
          <p:cNvSpPr/>
          <p:nvPr/>
        </p:nvSpPr>
        <p:spPr>
          <a:xfrm>
            <a:off x="0" y="0"/>
            <a:ext cx="30441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49" name="Google Shape;49;p7"/>
          <p:cNvSpPr/>
          <p:nvPr/>
        </p:nvSpPr>
        <p:spPr>
          <a:xfrm>
            <a:off x="3043975" y="0"/>
            <a:ext cx="60999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50" name="Google Shape;50;p7"/>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51" name="Google Shape;51;p7"/>
          <p:cNvSpPr txBox="1">
            <a:spLocks noGrp="1"/>
          </p:cNvSpPr>
          <p:nvPr>
            <p:ph type="title"/>
          </p:nvPr>
        </p:nvSpPr>
        <p:spPr>
          <a:xfrm>
            <a:off x="3468200" y="796375"/>
            <a:ext cx="5218800" cy="6693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3467825" y="1614875"/>
            <a:ext cx="2532900" cy="3158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3" name="Google Shape;53;p7"/>
          <p:cNvSpPr txBox="1">
            <a:spLocks noGrp="1"/>
          </p:cNvSpPr>
          <p:nvPr>
            <p:ph type="body" idx="2"/>
          </p:nvPr>
        </p:nvSpPr>
        <p:spPr>
          <a:xfrm>
            <a:off x="6153578" y="1614875"/>
            <a:ext cx="2532900" cy="3158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4" name="Google Shape;54;p7"/>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n"/>
              <a:pPr/>
              <a:t>‹#›</a:t>
            </a:fld>
            <a:endParaRPr/>
          </a:p>
        </p:txBody>
      </p:sp>
      <p:cxnSp>
        <p:nvCxnSpPr>
          <p:cNvPr id="55" name="Google Shape;55;p7"/>
          <p:cNvCxnSpPr/>
          <p:nvPr/>
        </p:nvCxnSpPr>
        <p:spPr>
          <a:xfrm>
            <a:off x="3578787" y="1519975"/>
            <a:ext cx="452400" cy="0"/>
          </a:xfrm>
          <a:prstGeom prst="straightConnector1">
            <a:avLst/>
          </a:prstGeom>
          <a:noFill/>
          <a:ln w="28575" cap="flat" cmpd="sng">
            <a:solidFill>
              <a:srgbClr val="294667"/>
            </a:solidFill>
            <a:prstDash val="solid"/>
            <a:round/>
            <a:headEnd type="none" w="med" len="med"/>
            <a:tailEnd type="none" w="med" len="med"/>
          </a:ln>
        </p:spPr>
      </p:cxnSp>
    </p:spTree>
    <p:extLst>
      <p:ext uri="{BB962C8B-B14F-4D97-AF65-F5344CB8AC3E}">
        <p14:creationId xmlns:p14="http://schemas.microsoft.com/office/powerpoint/2010/main" val="1435591648"/>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ird - 2 columns left">
  <p:cSld name="Third - 2 columns left">
    <p:spTree>
      <p:nvGrpSpPr>
        <p:cNvPr id="1" name="Shape 56"/>
        <p:cNvGrpSpPr/>
        <p:nvPr/>
      </p:nvGrpSpPr>
      <p:grpSpPr>
        <a:xfrm>
          <a:off x="0" y="0"/>
          <a:ext cx="0" cy="0"/>
          <a:chOff x="0" y="0"/>
          <a:chExt cx="0" cy="0"/>
        </a:xfrm>
      </p:grpSpPr>
      <p:sp>
        <p:nvSpPr>
          <p:cNvPr id="57" name="Google Shape;57;p8"/>
          <p:cNvSpPr/>
          <p:nvPr/>
        </p:nvSpPr>
        <p:spPr>
          <a:xfrm flipH="1">
            <a:off x="6099775" y="0"/>
            <a:ext cx="30441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58" name="Google Shape;58;p8"/>
          <p:cNvSpPr/>
          <p:nvPr/>
        </p:nvSpPr>
        <p:spPr>
          <a:xfrm flipH="1">
            <a:off x="0" y="0"/>
            <a:ext cx="6099900" cy="5143500"/>
          </a:xfrm>
          <a:prstGeom prst="rect">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59" name="Google Shape;59;p8"/>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60" name="Google Shape;60;p8"/>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434331"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2" name="Google Shape;62;p8"/>
          <p:cNvSpPr txBox="1">
            <a:spLocks noGrp="1"/>
          </p:cNvSpPr>
          <p:nvPr>
            <p:ph type="body" idx="2"/>
          </p:nvPr>
        </p:nvSpPr>
        <p:spPr>
          <a:xfrm>
            <a:off x="3120084"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3" name="Google Shape;63;p8"/>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fld id="{00000000-1234-1234-1234-123412341234}" type="slidenum">
              <a:rPr lang="en"/>
              <a:pPr/>
              <a:t>‹#›</a:t>
            </a:fld>
            <a:endParaRPr/>
          </a:p>
        </p:txBody>
      </p:sp>
      <p:cxnSp>
        <p:nvCxnSpPr>
          <p:cNvPr id="64" name="Google Shape;64;p8"/>
          <p:cNvCxnSpPr/>
          <p:nvPr/>
        </p:nvCxnSpPr>
        <p:spPr>
          <a:xfrm>
            <a:off x="545293" y="1519975"/>
            <a:ext cx="452400" cy="0"/>
          </a:xfrm>
          <a:prstGeom prst="straightConnector1">
            <a:avLst/>
          </a:prstGeom>
          <a:noFill/>
          <a:ln w="28575" cap="flat" cmpd="sng">
            <a:solidFill>
              <a:srgbClr val="294667"/>
            </a:solidFill>
            <a:prstDash val="solid"/>
            <a:round/>
            <a:headEnd type="none" w="med" len="med"/>
            <a:tailEnd type="none" w="med" len="med"/>
          </a:ln>
        </p:spPr>
      </p:cxnSp>
    </p:spTree>
    <p:extLst>
      <p:ext uri="{BB962C8B-B14F-4D97-AF65-F5344CB8AC3E}">
        <p14:creationId xmlns:p14="http://schemas.microsoft.com/office/powerpoint/2010/main" val="1324018493"/>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white)" type="titleOnly">
  <p:cSld name="Title only (white)">
    <p:spTree>
      <p:nvGrpSpPr>
        <p:cNvPr id="1" name="Shape 65"/>
        <p:cNvGrpSpPr/>
        <p:nvPr/>
      </p:nvGrpSpPr>
      <p:grpSpPr>
        <a:xfrm>
          <a:off x="0" y="0"/>
          <a:ext cx="0" cy="0"/>
          <a:chOff x="0" y="0"/>
          <a:chExt cx="0" cy="0"/>
        </a:xfrm>
      </p:grpSpPr>
      <p:sp>
        <p:nvSpPr>
          <p:cNvPr id="66" name="Google Shape;66;p9"/>
          <p:cNvSpPr/>
          <p:nvPr/>
        </p:nvSpPr>
        <p:spPr>
          <a:xfrm>
            <a:off x="0" y="0"/>
            <a:ext cx="30441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67" name="Google Shape;67;p9"/>
          <p:cNvSpPr/>
          <p:nvPr/>
        </p:nvSpPr>
        <p:spPr>
          <a:xfrm>
            <a:off x="3043975" y="0"/>
            <a:ext cx="60999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cxnSp>
        <p:nvCxnSpPr>
          <p:cNvPr id="68" name="Google Shape;68;p9"/>
          <p:cNvCxnSpPr/>
          <p:nvPr/>
        </p:nvCxnSpPr>
        <p:spPr>
          <a:xfrm>
            <a:off x="534892" y="1796050"/>
            <a:ext cx="452400" cy="0"/>
          </a:xfrm>
          <a:prstGeom prst="straightConnector1">
            <a:avLst/>
          </a:prstGeom>
          <a:noFill/>
          <a:ln w="28575" cap="flat" cmpd="sng">
            <a:solidFill>
              <a:srgbClr val="294667"/>
            </a:solidFill>
            <a:prstDash val="solid"/>
            <a:round/>
            <a:headEnd type="none" w="med" len="med"/>
            <a:tailEnd type="none" w="med" len="med"/>
          </a:ln>
        </p:spPr>
      </p:cxnSp>
      <p:sp>
        <p:nvSpPr>
          <p:cNvPr id="69" name="Google Shape;69;p9"/>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70" name="Google Shape;70;p9"/>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409929837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cxnSp>
        <p:nvCxnSpPr>
          <p:cNvPr id="75" name="Google Shape;75;p10"/>
          <p:cNvCxnSpPr/>
          <p:nvPr/>
        </p:nvCxnSpPr>
        <p:spPr>
          <a:xfrm>
            <a:off x="534892" y="1796050"/>
            <a:ext cx="452400" cy="0"/>
          </a:xfrm>
          <a:prstGeom prst="straightConnector1">
            <a:avLst/>
          </a:prstGeom>
          <a:noFill/>
          <a:ln w="28575" cap="flat" cmpd="sng">
            <a:solidFill>
              <a:srgbClr val="FFA800"/>
            </a:solidFill>
            <a:prstDash val="solid"/>
            <a:round/>
            <a:headEnd type="none" w="med" len="med"/>
            <a:tailEnd type="none" w="med" len="med"/>
          </a:ln>
        </p:spPr>
      </p:cxnSp>
      <p:sp>
        <p:nvSpPr>
          <p:cNvPr id="76" name="Google Shape;76;p10"/>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77" name="Google Shape;77;p10"/>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842911765"/>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9"/>
        <p:cNvGrpSpPr/>
        <p:nvPr/>
      </p:nvGrpSpPr>
      <p:grpSpPr>
        <a:xfrm>
          <a:off x="0" y="0"/>
          <a:ext cx="0" cy="0"/>
          <a:chOff x="0" y="0"/>
          <a:chExt cx="0" cy="0"/>
        </a:xfrm>
      </p:grpSpPr>
      <p:sp>
        <p:nvSpPr>
          <p:cNvPr id="80" name="Google Shape;80;p11"/>
          <p:cNvSpPr/>
          <p:nvPr/>
        </p:nvSpPr>
        <p:spPr>
          <a:xfrm>
            <a:off x="100" y="-5800"/>
            <a:ext cx="9144000" cy="5149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1" name="Google Shape;81;p11"/>
          <p:cNvSpPr/>
          <p:nvPr/>
        </p:nvSpPr>
        <p:spPr>
          <a:xfrm>
            <a:off x="0" y="-5925"/>
            <a:ext cx="9144000" cy="5149500"/>
          </a:xfrm>
          <a:prstGeom prst="frame">
            <a:avLst>
              <a:gd name="adj1" fmla="val 5041"/>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2" name="Google Shape;82;p11"/>
          <p:cNvSpPr/>
          <p:nvPr/>
        </p:nvSpPr>
        <p:spPr>
          <a:xfrm>
            <a:off x="4303650" y="4607000"/>
            <a:ext cx="536700" cy="536700"/>
          </a:xfrm>
          <a:prstGeom prst="rect">
            <a:avLst/>
          </a:prstGeom>
          <a:solidFill>
            <a:srgbClr val="F3F3F3"/>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3" name="Google Shape;83;p11"/>
          <p:cNvSpPr txBox="1">
            <a:spLocks noGrp="1"/>
          </p:cNvSpPr>
          <p:nvPr>
            <p:ph type="body" idx="1"/>
          </p:nvPr>
        </p:nvSpPr>
        <p:spPr>
          <a:xfrm>
            <a:off x="457200" y="41015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rgbClr val="294667"/>
              </a:buClr>
              <a:buSzPts val="1200"/>
              <a:buNone/>
              <a:defRPr sz="1200" b="1">
                <a:solidFill>
                  <a:srgbClr val="294667"/>
                </a:solidFill>
              </a:defRPr>
            </a:lvl1pPr>
          </a:lstStyle>
          <a:p>
            <a:endParaRPr/>
          </a:p>
        </p:txBody>
      </p:sp>
      <p:sp>
        <p:nvSpPr>
          <p:cNvPr id="84" name="Google Shape;84;p1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72685227"/>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dark)" type="blank">
  <p:cSld name="Blank (dark)">
    <p:spTree>
      <p:nvGrpSpPr>
        <p:cNvPr id="1" name="Shape 85"/>
        <p:cNvGrpSpPr/>
        <p:nvPr/>
      </p:nvGrpSpPr>
      <p:grpSpPr>
        <a:xfrm>
          <a:off x="0" y="0"/>
          <a:ext cx="0" cy="0"/>
          <a:chOff x="0" y="0"/>
          <a:chExt cx="0" cy="0"/>
        </a:xfrm>
      </p:grpSpPr>
      <p:sp>
        <p:nvSpPr>
          <p:cNvPr id="86" name="Google Shape;86;p12"/>
          <p:cNvSpPr/>
          <p:nvPr/>
        </p:nvSpPr>
        <p:spPr>
          <a:xfrm>
            <a:off x="100" y="-5800"/>
            <a:ext cx="9144000" cy="5149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7" name="Google Shape;87;p12"/>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8" name="Google Shape;88;p12"/>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9" name="Google Shape;89;p12"/>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432872616"/>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bright)">
  <p:cSld name="Blank (bright)">
    <p:spTree>
      <p:nvGrpSpPr>
        <p:cNvPr id="1" name="Shape 90"/>
        <p:cNvGrpSpPr/>
        <p:nvPr/>
      </p:nvGrpSpPr>
      <p:grpSpPr>
        <a:xfrm>
          <a:off x="0" y="0"/>
          <a:ext cx="0" cy="0"/>
          <a:chOff x="0" y="0"/>
          <a:chExt cx="0" cy="0"/>
        </a:xfrm>
      </p:grpSpPr>
      <p:sp>
        <p:nvSpPr>
          <p:cNvPr id="91" name="Google Shape;91;p13"/>
          <p:cNvSpPr/>
          <p:nvPr/>
        </p:nvSpPr>
        <p:spPr>
          <a:xfrm>
            <a:off x="100" y="-5800"/>
            <a:ext cx="9144000" cy="5149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2" name="Google Shape;92;p13"/>
          <p:cNvSpPr/>
          <p:nvPr/>
        </p:nvSpPr>
        <p:spPr>
          <a:xfrm>
            <a:off x="0" y="-5925"/>
            <a:ext cx="9144000" cy="5149500"/>
          </a:xfrm>
          <a:prstGeom prst="frame">
            <a:avLst>
              <a:gd name="adj1" fmla="val 5041"/>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3" name="Google Shape;93;p13"/>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4" name="Google Shape;94;p13"/>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00918116"/>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7" name="Google Shape;97;p1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8" name="Google Shape;98;p14"/>
          <p:cNvSpPr txBox="1">
            <a:spLocks noGrp="1"/>
          </p:cNvSpPr>
          <p:nvPr>
            <p:ph type="sldNum" idx="12"/>
          </p:nvPr>
        </p:nvSpPr>
        <p:spPr>
          <a:xfrm>
            <a:off x="4303575" y="4606750"/>
            <a:ext cx="536700" cy="536700"/>
          </a:xfrm>
          <a:prstGeom prst="rect">
            <a:avLst/>
          </a:prstGeom>
          <a:noFill/>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801916949"/>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2" name="Google Shape;12;p2"/>
          <p:cNvSpPr txBox="1">
            <a:spLocks noGrp="1"/>
          </p:cNvSpPr>
          <p:nvPr>
            <p:ph type="ctrTitle"/>
          </p:nvPr>
        </p:nvSpPr>
        <p:spPr>
          <a:xfrm>
            <a:off x="3679325" y="2753850"/>
            <a:ext cx="49038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cxnSp>
        <p:nvCxnSpPr>
          <p:cNvPr id="13" name="Google Shape;13;p2"/>
          <p:cNvCxnSpPr/>
          <p:nvPr/>
        </p:nvCxnSpPr>
        <p:spPr>
          <a:xfrm>
            <a:off x="3815840" y="4083900"/>
            <a:ext cx="695700" cy="0"/>
          </a:xfrm>
          <a:prstGeom prst="straightConnector1">
            <a:avLst/>
          </a:prstGeom>
          <a:noFill/>
          <a:ln w="38100" cap="flat" cmpd="sng">
            <a:solidFill>
              <a:srgbClr val="FFFFFF"/>
            </a:solidFill>
            <a:prstDash val="solid"/>
            <a:round/>
            <a:headEnd type="none" w="med" len="med"/>
            <a:tailEnd type="none" w="med" len="med"/>
          </a:ln>
        </p:spPr>
      </p:cxnSp>
      <p:sp>
        <p:nvSpPr>
          <p:cNvPr id="14" name="Google Shape;14;p2"/>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3923708174"/>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45720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7" name="Google Shape;17;p3"/>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8" name="Google Shape;18;p3"/>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19" name="Google Shape;19;p3"/>
          <p:cNvSpPr txBox="1">
            <a:spLocks noGrp="1"/>
          </p:cNvSpPr>
          <p:nvPr>
            <p:ph type="ctrTitle"/>
          </p:nvPr>
        </p:nvSpPr>
        <p:spPr>
          <a:xfrm>
            <a:off x="5020500" y="2251075"/>
            <a:ext cx="3675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0" name="Google Shape;20;p3"/>
          <p:cNvSpPr txBox="1">
            <a:spLocks noGrp="1"/>
          </p:cNvSpPr>
          <p:nvPr>
            <p:ph type="subTitle" idx="1"/>
          </p:nvPr>
        </p:nvSpPr>
        <p:spPr>
          <a:xfrm>
            <a:off x="5020500" y="3602050"/>
            <a:ext cx="3675000" cy="573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A800"/>
              </a:buClr>
              <a:buSzPts val="1400"/>
              <a:buNone/>
              <a:defRPr sz="1400">
                <a:solidFill>
                  <a:srgbClr val="FFA800"/>
                </a:solidFill>
              </a:defRPr>
            </a:lvl1pPr>
            <a:lvl2pPr lvl="1" rtl="0">
              <a:spcBef>
                <a:spcPts val="0"/>
              </a:spcBef>
              <a:spcAft>
                <a:spcPts val="0"/>
              </a:spcAft>
              <a:buClr>
                <a:srgbClr val="FFA800"/>
              </a:buClr>
              <a:buSzPts val="1400"/>
              <a:buNone/>
              <a:defRPr sz="1400">
                <a:solidFill>
                  <a:srgbClr val="FFA800"/>
                </a:solidFill>
              </a:defRPr>
            </a:lvl2pPr>
            <a:lvl3pPr lvl="2" rtl="0">
              <a:spcBef>
                <a:spcPts val="0"/>
              </a:spcBef>
              <a:spcAft>
                <a:spcPts val="0"/>
              </a:spcAft>
              <a:buClr>
                <a:srgbClr val="FFA800"/>
              </a:buClr>
              <a:buSzPts val="1400"/>
              <a:buNone/>
              <a:defRPr sz="1400">
                <a:solidFill>
                  <a:srgbClr val="FFA800"/>
                </a:solidFill>
              </a:defRPr>
            </a:lvl3pPr>
            <a:lvl4pPr lvl="3" rtl="0">
              <a:spcBef>
                <a:spcPts val="0"/>
              </a:spcBef>
              <a:spcAft>
                <a:spcPts val="0"/>
              </a:spcAft>
              <a:buClr>
                <a:srgbClr val="FFA800"/>
              </a:buClr>
              <a:buSzPts val="1400"/>
              <a:buNone/>
              <a:defRPr sz="1400">
                <a:solidFill>
                  <a:srgbClr val="FFA800"/>
                </a:solidFill>
              </a:defRPr>
            </a:lvl4pPr>
            <a:lvl5pPr lvl="4" rtl="0">
              <a:spcBef>
                <a:spcPts val="0"/>
              </a:spcBef>
              <a:spcAft>
                <a:spcPts val="0"/>
              </a:spcAft>
              <a:buClr>
                <a:srgbClr val="FFA800"/>
              </a:buClr>
              <a:buSzPts val="1400"/>
              <a:buNone/>
              <a:defRPr sz="1400">
                <a:solidFill>
                  <a:srgbClr val="FFA800"/>
                </a:solidFill>
              </a:defRPr>
            </a:lvl5pPr>
            <a:lvl6pPr lvl="5" rtl="0">
              <a:spcBef>
                <a:spcPts val="0"/>
              </a:spcBef>
              <a:spcAft>
                <a:spcPts val="0"/>
              </a:spcAft>
              <a:buClr>
                <a:srgbClr val="FFA800"/>
              </a:buClr>
              <a:buSzPts val="1400"/>
              <a:buNone/>
              <a:defRPr sz="1400">
                <a:solidFill>
                  <a:srgbClr val="FFA800"/>
                </a:solidFill>
              </a:defRPr>
            </a:lvl6pPr>
            <a:lvl7pPr lvl="6" rtl="0">
              <a:spcBef>
                <a:spcPts val="0"/>
              </a:spcBef>
              <a:spcAft>
                <a:spcPts val="0"/>
              </a:spcAft>
              <a:buClr>
                <a:srgbClr val="FFA800"/>
              </a:buClr>
              <a:buSzPts val="1400"/>
              <a:buNone/>
              <a:defRPr sz="1400">
                <a:solidFill>
                  <a:srgbClr val="FFA800"/>
                </a:solidFill>
              </a:defRPr>
            </a:lvl7pPr>
            <a:lvl8pPr lvl="7" rtl="0">
              <a:spcBef>
                <a:spcPts val="0"/>
              </a:spcBef>
              <a:spcAft>
                <a:spcPts val="0"/>
              </a:spcAft>
              <a:buClr>
                <a:srgbClr val="FFA800"/>
              </a:buClr>
              <a:buSzPts val="1400"/>
              <a:buNone/>
              <a:defRPr sz="1400">
                <a:solidFill>
                  <a:srgbClr val="FFA800"/>
                </a:solidFill>
              </a:defRPr>
            </a:lvl8pPr>
            <a:lvl9pPr lvl="8" rtl="0">
              <a:spcBef>
                <a:spcPts val="0"/>
              </a:spcBef>
              <a:spcAft>
                <a:spcPts val="0"/>
              </a:spcAft>
              <a:buClr>
                <a:srgbClr val="FFA800"/>
              </a:buClr>
              <a:buSzPts val="1400"/>
              <a:buNone/>
              <a:defRPr sz="1400">
                <a:solidFill>
                  <a:srgbClr val="FFA800"/>
                </a:solidFill>
              </a:defRPr>
            </a:lvl9pPr>
          </a:lstStyle>
          <a:p>
            <a:endParaRPr/>
          </a:p>
        </p:txBody>
      </p:sp>
      <p:sp>
        <p:nvSpPr>
          <p:cNvPr id="21" name="Google Shape;21;p3"/>
          <p:cNvSpPr txBox="1">
            <a:spLocks noGrp="1"/>
          </p:cNvSpPr>
          <p:nvPr>
            <p:ph type="sldNum" idx="12"/>
          </p:nvPr>
        </p:nvSpPr>
        <p:spPr>
          <a:xfrm>
            <a:off x="0" y="0"/>
            <a:ext cx="536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fld id="{00000000-1234-1234-1234-123412341234}" type="slidenum">
              <a:rPr lang="en"/>
              <a:pPr/>
              <a:t>‹#›</a:t>
            </a:fld>
            <a:endParaRPr/>
          </a:p>
        </p:txBody>
      </p:sp>
      <p:cxnSp>
        <p:nvCxnSpPr>
          <p:cNvPr id="22" name="Google Shape;22;p3"/>
          <p:cNvCxnSpPr/>
          <p:nvPr/>
        </p:nvCxnSpPr>
        <p:spPr>
          <a:xfrm>
            <a:off x="5136765" y="3486150"/>
            <a:ext cx="452400" cy="0"/>
          </a:xfrm>
          <a:prstGeom prst="straightConnector1">
            <a:avLst/>
          </a:prstGeom>
          <a:noFill/>
          <a:ln w="28575" cap="flat" cmpd="sng">
            <a:solidFill>
              <a:srgbClr val="FFA800"/>
            </a:solidFill>
            <a:prstDash val="solid"/>
            <a:round/>
            <a:headEnd type="none" w="med" len="med"/>
            <a:tailEnd type="none" w="med" len="med"/>
          </a:ln>
        </p:spPr>
      </p:cxnSp>
    </p:spTree>
    <p:extLst>
      <p:ext uri="{BB962C8B-B14F-4D97-AF65-F5344CB8AC3E}">
        <p14:creationId xmlns:p14="http://schemas.microsoft.com/office/powerpoint/2010/main" val="1964334586"/>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
        <p:cNvGrpSpPr/>
        <p:nvPr/>
      </p:nvGrpSpPr>
      <p:grpSpPr>
        <a:xfrm>
          <a:off x="0" y="0"/>
          <a:ext cx="0" cy="0"/>
          <a:chOff x="0" y="0"/>
          <a:chExt cx="0" cy="0"/>
        </a:xfrm>
      </p:grpSpPr>
      <p:sp>
        <p:nvSpPr>
          <p:cNvPr id="24" name="Google Shape;24;p4"/>
          <p:cNvSpPr/>
          <p:nvPr/>
        </p:nvSpPr>
        <p:spPr>
          <a:xfrm>
            <a:off x="100" y="-5800"/>
            <a:ext cx="9144000" cy="5149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25" name="Google Shape;25;p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26" name="Google Shape;26;p4"/>
          <p:cNvSpPr/>
          <p:nvPr/>
        </p:nvSpPr>
        <p:spPr>
          <a:xfrm>
            <a:off x="4303650" y="0"/>
            <a:ext cx="536700" cy="886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27" name="Google Shape;27;p4"/>
          <p:cNvSpPr txBox="1"/>
          <p:nvPr/>
        </p:nvSpPr>
        <p:spPr>
          <a:xfrm>
            <a:off x="3593400" y="208667"/>
            <a:ext cx="1957200" cy="653700"/>
          </a:xfrm>
          <a:prstGeom prst="rect">
            <a:avLst/>
          </a:prstGeom>
          <a:noFill/>
          <a:ln>
            <a:noFill/>
          </a:ln>
        </p:spPr>
        <p:txBody>
          <a:bodyPr spcFirstLastPara="1" wrap="square" lIns="91425" tIns="91425" rIns="91425" bIns="91425" anchor="t" anchorCtr="0">
            <a:noAutofit/>
          </a:bodyPr>
          <a:lstStyle/>
          <a:p>
            <a:pPr algn="ctr" latinLnBrk="0">
              <a:buClr>
                <a:srgbClr val="000000"/>
              </a:buClr>
              <a:buFont typeface="Arial"/>
              <a:buNone/>
            </a:pPr>
            <a:r>
              <a:rPr lang="en" sz="6000" b="1" kern="0">
                <a:solidFill>
                  <a:srgbClr val="294667"/>
                </a:solidFill>
                <a:cs typeface="Arial"/>
                <a:sym typeface="Arial"/>
              </a:rPr>
              <a:t>“</a:t>
            </a:r>
            <a:endParaRPr sz="6000" b="1" kern="0">
              <a:solidFill>
                <a:srgbClr val="294667"/>
              </a:solidFill>
              <a:cs typeface="Arial"/>
              <a:sym typeface="Arial"/>
            </a:endParaRPr>
          </a:p>
        </p:txBody>
      </p:sp>
      <p:sp>
        <p:nvSpPr>
          <p:cNvPr id="28" name="Google Shape;28;p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29" name="Google Shape;29;p4"/>
          <p:cNvSpPr txBox="1">
            <a:spLocks noGrp="1"/>
          </p:cNvSpPr>
          <p:nvPr>
            <p:ph type="body" idx="1"/>
          </p:nvPr>
        </p:nvSpPr>
        <p:spPr>
          <a:xfrm>
            <a:off x="1616475" y="1393325"/>
            <a:ext cx="5911200" cy="30036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rgbClr val="FFFFFF"/>
              </a:buClr>
              <a:buSzPts val="3000"/>
              <a:buChar char="▫"/>
              <a:defRPr sz="3000" b="1">
                <a:solidFill>
                  <a:srgbClr val="FFFFFF"/>
                </a:solidFill>
              </a:defRPr>
            </a:lvl1pPr>
            <a:lvl2pPr marL="914400" lvl="1" indent="-419100" algn="ctr" rtl="0">
              <a:spcBef>
                <a:spcPts val="0"/>
              </a:spcBef>
              <a:spcAft>
                <a:spcPts val="0"/>
              </a:spcAft>
              <a:buClr>
                <a:srgbClr val="FFFFFF"/>
              </a:buClr>
              <a:buSzPts val="3000"/>
              <a:buChar char="▪"/>
              <a:defRPr sz="3000" b="1">
                <a:solidFill>
                  <a:srgbClr val="FFFFFF"/>
                </a:solidFill>
              </a:defRPr>
            </a:lvl2pPr>
            <a:lvl3pPr marL="1371600" lvl="2" indent="-419100" algn="ctr" rtl="0">
              <a:spcBef>
                <a:spcPts val="0"/>
              </a:spcBef>
              <a:spcAft>
                <a:spcPts val="0"/>
              </a:spcAft>
              <a:buClr>
                <a:srgbClr val="FFFFFF"/>
              </a:buClr>
              <a:buSzPts val="3000"/>
              <a:buChar char="▫"/>
              <a:defRPr sz="3000" b="1">
                <a:solidFill>
                  <a:srgbClr val="FFFFFF"/>
                </a:solidFill>
              </a:defRPr>
            </a:lvl3pPr>
            <a:lvl4pPr marL="1828800" lvl="3" indent="-419100" algn="ctr" rtl="0">
              <a:spcBef>
                <a:spcPts val="0"/>
              </a:spcBef>
              <a:spcAft>
                <a:spcPts val="0"/>
              </a:spcAft>
              <a:buClr>
                <a:srgbClr val="FFFFFF"/>
              </a:buClr>
              <a:buSzPts val="3000"/>
              <a:buChar char="▪"/>
              <a:defRPr sz="3000" b="1">
                <a:solidFill>
                  <a:srgbClr val="FFFFFF"/>
                </a:solidFill>
              </a:defRPr>
            </a:lvl4pPr>
            <a:lvl5pPr marL="2286000" lvl="4" indent="-419100" algn="ctr" rtl="0">
              <a:spcBef>
                <a:spcPts val="0"/>
              </a:spcBef>
              <a:spcAft>
                <a:spcPts val="0"/>
              </a:spcAft>
              <a:buClr>
                <a:srgbClr val="FFFFFF"/>
              </a:buClr>
              <a:buSzPts val="3000"/>
              <a:buChar char="▫"/>
              <a:defRPr sz="3000" b="1">
                <a:solidFill>
                  <a:srgbClr val="FFFFFF"/>
                </a:solidFill>
              </a:defRPr>
            </a:lvl5pPr>
            <a:lvl6pPr marL="2743200" lvl="5" indent="-419100" algn="ctr" rtl="0">
              <a:spcBef>
                <a:spcPts val="0"/>
              </a:spcBef>
              <a:spcAft>
                <a:spcPts val="0"/>
              </a:spcAft>
              <a:buClr>
                <a:srgbClr val="FFFFFF"/>
              </a:buClr>
              <a:buSzPts val="3000"/>
              <a:buChar char="▪"/>
              <a:defRPr sz="3000" b="1">
                <a:solidFill>
                  <a:srgbClr val="FFFFFF"/>
                </a:solidFill>
              </a:defRPr>
            </a:lvl6pPr>
            <a:lvl7pPr marL="3200400" lvl="6" indent="-419100" algn="ctr" rtl="0">
              <a:spcBef>
                <a:spcPts val="0"/>
              </a:spcBef>
              <a:spcAft>
                <a:spcPts val="0"/>
              </a:spcAft>
              <a:buClr>
                <a:srgbClr val="FFFFFF"/>
              </a:buClr>
              <a:buSzPts val="3000"/>
              <a:buChar char="▫"/>
              <a:defRPr sz="3000" b="1">
                <a:solidFill>
                  <a:srgbClr val="FFFFFF"/>
                </a:solidFill>
              </a:defRPr>
            </a:lvl7pPr>
            <a:lvl8pPr marL="3657600" lvl="7" indent="-419100" algn="ctr" rtl="0">
              <a:spcBef>
                <a:spcPts val="0"/>
              </a:spcBef>
              <a:spcAft>
                <a:spcPts val="0"/>
              </a:spcAft>
              <a:buClr>
                <a:srgbClr val="FFFFFF"/>
              </a:buClr>
              <a:buSzPts val="3000"/>
              <a:buChar char="▪"/>
              <a:defRPr sz="3000" b="1">
                <a:solidFill>
                  <a:srgbClr val="FFFFFF"/>
                </a:solidFill>
              </a:defRPr>
            </a:lvl8pPr>
            <a:lvl9pPr marL="4114800" lvl="8" indent="-419100" algn="ctr">
              <a:spcBef>
                <a:spcPts val="0"/>
              </a:spcBef>
              <a:spcAft>
                <a:spcPts val="0"/>
              </a:spcAft>
              <a:buClr>
                <a:srgbClr val="FFFFFF"/>
              </a:buClr>
              <a:buSzPts val="3000"/>
              <a:buChar char="▫"/>
              <a:defRPr sz="3000" b="1">
                <a:solidFill>
                  <a:srgbClr val="FFFFFF"/>
                </a:solidFill>
              </a:defRPr>
            </a:lvl9pPr>
          </a:lstStyle>
          <a:p>
            <a:endParaRPr/>
          </a:p>
        </p:txBody>
      </p:sp>
      <p:sp>
        <p:nvSpPr>
          <p:cNvPr id="30" name="Google Shape;30;p4"/>
          <p:cNvSpPr txBox="1">
            <a:spLocks noGrp="1"/>
          </p:cNvSpPr>
          <p:nvPr>
            <p:ph type="sldNum" idx="12"/>
          </p:nvPr>
        </p:nvSpPr>
        <p:spPr>
          <a:xfrm>
            <a:off x="265275" y="4607475"/>
            <a:ext cx="86169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017925131"/>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Half - Text right" type="tx">
  <p:cSld name="Half - Text right">
    <p:spTree>
      <p:nvGrpSpPr>
        <p:cNvPr id="1" name="Shape 31"/>
        <p:cNvGrpSpPr/>
        <p:nvPr/>
      </p:nvGrpSpPr>
      <p:grpSpPr>
        <a:xfrm>
          <a:off x="0" y="0"/>
          <a:ext cx="0" cy="0"/>
          <a:chOff x="0" y="0"/>
          <a:chExt cx="0" cy="0"/>
        </a:xfrm>
      </p:grpSpPr>
      <p:sp>
        <p:nvSpPr>
          <p:cNvPr id="32" name="Google Shape;32;p5"/>
          <p:cNvSpPr/>
          <p:nvPr/>
        </p:nvSpPr>
        <p:spPr>
          <a:xfrm>
            <a:off x="0" y="0"/>
            <a:ext cx="45720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33" name="Google Shape;33;p5"/>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34" name="Google Shape;34;p5"/>
          <p:cNvSpPr txBox="1">
            <a:spLocks noGrp="1"/>
          </p:cNvSpPr>
          <p:nvPr>
            <p:ph type="title"/>
          </p:nvPr>
        </p:nvSpPr>
        <p:spPr>
          <a:xfrm>
            <a:off x="4994225" y="693650"/>
            <a:ext cx="3692400" cy="7689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994225" y="1585101"/>
            <a:ext cx="3692400" cy="3340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C200"/>
              </a:buClr>
              <a:buSzPts val="1800"/>
              <a:buChar char="▫"/>
              <a:defRPr/>
            </a:lvl1pPr>
            <a:lvl2pPr marL="914400" lvl="1" indent="-342900">
              <a:spcBef>
                <a:spcPts val="0"/>
              </a:spcBef>
              <a:spcAft>
                <a:spcPts val="0"/>
              </a:spcAft>
              <a:buClr>
                <a:srgbClr val="FFC200"/>
              </a:buClr>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36" name="Google Shape;36;p5"/>
          <p:cNvCxnSpPr/>
          <p:nvPr/>
        </p:nvCxnSpPr>
        <p:spPr>
          <a:xfrm>
            <a:off x="5102787" y="1519975"/>
            <a:ext cx="452400" cy="0"/>
          </a:xfrm>
          <a:prstGeom prst="straightConnector1">
            <a:avLst/>
          </a:prstGeom>
          <a:noFill/>
          <a:ln w="28575" cap="flat" cmpd="sng">
            <a:solidFill>
              <a:srgbClr val="294667"/>
            </a:solidFill>
            <a:prstDash val="solid"/>
            <a:round/>
            <a:headEnd type="none" w="med" len="med"/>
            <a:tailEnd type="none" w="med" len="med"/>
          </a:ln>
        </p:spPr>
      </p:cxnSp>
      <p:sp>
        <p:nvSpPr>
          <p:cNvPr id="37" name="Google Shape;37;p5"/>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38" name="Google Shape;38;p5"/>
          <p:cNvSpPr txBox="1">
            <a:spLocks noGrp="1"/>
          </p:cNvSpPr>
          <p:nvPr>
            <p:ph type="sldNum" idx="12"/>
          </p:nvPr>
        </p:nvSpPr>
        <p:spPr>
          <a:xfrm>
            <a:off x="-6000" y="0"/>
            <a:ext cx="548700" cy="536700"/>
          </a:xfrm>
          <a:prstGeom prst="rect">
            <a:avLst/>
          </a:prstGeom>
          <a:ln>
            <a:noFill/>
          </a:ln>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882547630"/>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Half - Text left">
  <p:cSld name="Half - Text left">
    <p:spTree>
      <p:nvGrpSpPr>
        <p:cNvPr id="1" name="Shape 39"/>
        <p:cNvGrpSpPr/>
        <p:nvPr/>
      </p:nvGrpSpPr>
      <p:grpSpPr>
        <a:xfrm>
          <a:off x="0" y="0"/>
          <a:ext cx="0" cy="0"/>
          <a:chOff x="0" y="0"/>
          <a:chExt cx="0" cy="0"/>
        </a:xfrm>
      </p:grpSpPr>
      <p:sp>
        <p:nvSpPr>
          <p:cNvPr id="40" name="Google Shape;40;p6"/>
          <p:cNvSpPr/>
          <p:nvPr/>
        </p:nvSpPr>
        <p:spPr>
          <a:xfrm>
            <a:off x="0" y="0"/>
            <a:ext cx="4572000" cy="5143500"/>
          </a:xfrm>
          <a:prstGeom prst="rect">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41" name="Google Shape;41;p6"/>
          <p:cNvSpPr/>
          <p:nvPr/>
        </p:nvSpPr>
        <p:spPr>
          <a:xfrm>
            <a:off x="4572000" y="0"/>
            <a:ext cx="45720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42" name="Google Shape;42;p6"/>
          <p:cNvSpPr txBox="1">
            <a:spLocks noGrp="1"/>
          </p:cNvSpPr>
          <p:nvPr>
            <p:ph type="title"/>
          </p:nvPr>
        </p:nvSpPr>
        <p:spPr>
          <a:xfrm>
            <a:off x="433768" y="693650"/>
            <a:ext cx="3692400" cy="7689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33768" y="1585101"/>
            <a:ext cx="3692400" cy="3340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FFFFFF"/>
              </a:buClr>
              <a:buSzPts val="1800"/>
              <a:buChar char="▫"/>
              <a:defRPr>
                <a:solidFill>
                  <a:srgbClr val="FFFFFF"/>
                </a:solidFill>
              </a:defRPr>
            </a:lvl1pPr>
            <a:lvl2pPr marL="914400" lvl="1" indent="-342900" rtl="0">
              <a:spcBef>
                <a:spcPts val="0"/>
              </a:spcBef>
              <a:spcAft>
                <a:spcPts val="0"/>
              </a:spcAft>
              <a:buClr>
                <a:srgbClr val="FFFFFF"/>
              </a:buClr>
              <a:buSzPts val="1800"/>
              <a:buChar char="▪"/>
              <a:defRPr>
                <a:solidFill>
                  <a:srgbClr val="FFFFFF"/>
                </a:solidFill>
              </a:defRPr>
            </a:lvl2pPr>
            <a:lvl3pPr marL="1371600" lvl="2" indent="-342900" rtl="0">
              <a:spcBef>
                <a:spcPts val="0"/>
              </a:spcBef>
              <a:spcAft>
                <a:spcPts val="0"/>
              </a:spcAft>
              <a:buClr>
                <a:srgbClr val="FFFFFF"/>
              </a:buClr>
              <a:buSzPts val="1800"/>
              <a:buChar char="▫"/>
              <a:defRPr>
                <a:solidFill>
                  <a:srgbClr val="FFFFFF"/>
                </a:solidFill>
              </a:defRPr>
            </a:lvl3pPr>
            <a:lvl4pPr marL="1828800" lvl="3" indent="-342900" rtl="0">
              <a:spcBef>
                <a:spcPts val="0"/>
              </a:spcBef>
              <a:spcAft>
                <a:spcPts val="0"/>
              </a:spcAft>
              <a:buClr>
                <a:srgbClr val="FFFFFF"/>
              </a:buClr>
              <a:buSzPts val="1800"/>
              <a:buChar char="▪"/>
              <a:defRPr>
                <a:solidFill>
                  <a:srgbClr val="FFFFFF"/>
                </a:solidFill>
              </a:defRPr>
            </a:lvl4pPr>
            <a:lvl5pPr marL="2286000" lvl="4" indent="-342900" rtl="0">
              <a:spcBef>
                <a:spcPts val="0"/>
              </a:spcBef>
              <a:spcAft>
                <a:spcPts val="0"/>
              </a:spcAft>
              <a:buClr>
                <a:srgbClr val="FFFFFF"/>
              </a:buClr>
              <a:buSzPts val="1800"/>
              <a:buChar char="▫"/>
              <a:defRPr>
                <a:solidFill>
                  <a:srgbClr val="FFFFFF"/>
                </a:solidFill>
              </a:defRPr>
            </a:lvl5pPr>
            <a:lvl6pPr marL="2743200" lvl="5" indent="-342900" rtl="0">
              <a:spcBef>
                <a:spcPts val="0"/>
              </a:spcBef>
              <a:spcAft>
                <a:spcPts val="0"/>
              </a:spcAft>
              <a:buClr>
                <a:srgbClr val="FFFFFF"/>
              </a:buClr>
              <a:buSzPts val="1800"/>
              <a:buChar char="▪"/>
              <a:defRPr>
                <a:solidFill>
                  <a:srgbClr val="FFFFFF"/>
                </a:solidFill>
              </a:defRPr>
            </a:lvl6pPr>
            <a:lvl7pPr marL="3200400" lvl="6" indent="-342900" rtl="0">
              <a:spcBef>
                <a:spcPts val="0"/>
              </a:spcBef>
              <a:spcAft>
                <a:spcPts val="0"/>
              </a:spcAft>
              <a:buClr>
                <a:srgbClr val="FFFFFF"/>
              </a:buClr>
              <a:buSzPts val="1800"/>
              <a:buChar char="▫"/>
              <a:defRPr>
                <a:solidFill>
                  <a:srgbClr val="FFFFFF"/>
                </a:solidFill>
              </a:defRPr>
            </a:lvl7pPr>
            <a:lvl8pPr marL="3657600" lvl="7" indent="-342900" rtl="0">
              <a:spcBef>
                <a:spcPts val="0"/>
              </a:spcBef>
              <a:spcAft>
                <a:spcPts val="0"/>
              </a:spcAft>
              <a:buClr>
                <a:srgbClr val="FFFFFF"/>
              </a:buClr>
              <a:buSzPts val="1800"/>
              <a:buChar char="▪"/>
              <a:defRPr>
                <a:solidFill>
                  <a:srgbClr val="FFFFFF"/>
                </a:solidFill>
              </a:defRPr>
            </a:lvl8pPr>
            <a:lvl9pPr marL="4114800" lvl="8" indent="-342900" rtl="0">
              <a:spcBef>
                <a:spcPts val="0"/>
              </a:spcBef>
              <a:spcAft>
                <a:spcPts val="0"/>
              </a:spcAft>
              <a:buClr>
                <a:srgbClr val="FFFFFF"/>
              </a:buClr>
              <a:buSzPts val="1800"/>
              <a:buChar char="▫"/>
              <a:defRPr>
                <a:solidFill>
                  <a:srgbClr val="FFFFFF"/>
                </a:solidFill>
              </a:defRPr>
            </a:lvl9pPr>
          </a:lstStyle>
          <a:p>
            <a:endParaRPr/>
          </a:p>
        </p:txBody>
      </p:sp>
      <p:cxnSp>
        <p:nvCxnSpPr>
          <p:cNvPr id="44" name="Google Shape;44;p6"/>
          <p:cNvCxnSpPr/>
          <p:nvPr/>
        </p:nvCxnSpPr>
        <p:spPr>
          <a:xfrm>
            <a:off x="542330" y="1519975"/>
            <a:ext cx="452400" cy="0"/>
          </a:xfrm>
          <a:prstGeom prst="straightConnector1">
            <a:avLst/>
          </a:prstGeom>
          <a:noFill/>
          <a:ln w="28575" cap="flat" cmpd="sng">
            <a:solidFill>
              <a:srgbClr val="294667"/>
            </a:solidFill>
            <a:prstDash val="solid"/>
            <a:round/>
            <a:headEnd type="none" w="med" len="med"/>
            <a:tailEnd type="none" w="med" len="med"/>
          </a:ln>
        </p:spPr>
      </p:cxnSp>
      <p:sp>
        <p:nvSpPr>
          <p:cNvPr id="45" name="Google Shape;45;p6"/>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46" name="Google Shape;46;p6"/>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fld id="{00000000-1234-1234-1234-123412341234}" type="slidenum">
              <a:rPr lang="en"/>
              <a:pPr/>
              <a:t>‹#›</a:t>
            </a:fld>
            <a:endParaRPr/>
          </a:p>
        </p:txBody>
      </p:sp>
    </p:spTree>
    <p:extLst>
      <p:ext uri="{BB962C8B-B14F-4D97-AF65-F5344CB8AC3E}">
        <p14:creationId xmlns:p14="http://schemas.microsoft.com/office/powerpoint/2010/main" val="63338647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ird - 2 columns right" type="twoColTx">
  <p:cSld name="Third - 2 columns right">
    <p:spTree>
      <p:nvGrpSpPr>
        <p:cNvPr id="1" name="Shape 47"/>
        <p:cNvGrpSpPr/>
        <p:nvPr/>
      </p:nvGrpSpPr>
      <p:grpSpPr>
        <a:xfrm>
          <a:off x="0" y="0"/>
          <a:ext cx="0" cy="0"/>
          <a:chOff x="0" y="0"/>
          <a:chExt cx="0" cy="0"/>
        </a:xfrm>
      </p:grpSpPr>
      <p:sp>
        <p:nvSpPr>
          <p:cNvPr id="48" name="Google Shape;48;p7"/>
          <p:cNvSpPr/>
          <p:nvPr/>
        </p:nvSpPr>
        <p:spPr>
          <a:xfrm>
            <a:off x="0" y="0"/>
            <a:ext cx="30441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49" name="Google Shape;49;p7"/>
          <p:cNvSpPr/>
          <p:nvPr/>
        </p:nvSpPr>
        <p:spPr>
          <a:xfrm>
            <a:off x="3043975" y="0"/>
            <a:ext cx="60999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50" name="Google Shape;50;p7"/>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51" name="Google Shape;51;p7"/>
          <p:cNvSpPr txBox="1">
            <a:spLocks noGrp="1"/>
          </p:cNvSpPr>
          <p:nvPr>
            <p:ph type="title"/>
          </p:nvPr>
        </p:nvSpPr>
        <p:spPr>
          <a:xfrm>
            <a:off x="3468200" y="796375"/>
            <a:ext cx="5218800" cy="6693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3467825" y="1614875"/>
            <a:ext cx="2532900" cy="3158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3" name="Google Shape;53;p7"/>
          <p:cNvSpPr txBox="1">
            <a:spLocks noGrp="1"/>
          </p:cNvSpPr>
          <p:nvPr>
            <p:ph type="body" idx="2"/>
          </p:nvPr>
        </p:nvSpPr>
        <p:spPr>
          <a:xfrm>
            <a:off x="6153578" y="1614875"/>
            <a:ext cx="2532900" cy="3158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4" name="Google Shape;54;p7"/>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n"/>
              <a:pPr/>
              <a:t>‹#›</a:t>
            </a:fld>
            <a:endParaRPr/>
          </a:p>
        </p:txBody>
      </p:sp>
      <p:cxnSp>
        <p:nvCxnSpPr>
          <p:cNvPr id="55" name="Google Shape;55;p7"/>
          <p:cNvCxnSpPr/>
          <p:nvPr/>
        </p:nvCxnSpPr>
        <p:spPr>
          <a:xfrm>
            <a:off x="3578787" y="1519975"/>
            <a:ext cx="452400" cy="0"/>
          </a:xfrm>
          <a:prstGeom prst="straightConnector1">
            <a:avLst/>
          </a:prstGeom>
          <a:noFill/>
          <a:ln w="28575" cap="flat" cmpd="sng">
            <a:solidFill>
              <a:srgbClr val="294667"/>
            </a:solidFill>
            <a:prstDash val="solid"/>
            <a:round/>
            <a:headEnd type="none" w="med" len="med"/>
            <a:tailEnd type="none" w="med" len="med"/>
          </a:ln>
        </p:spPr>
      </p:cxnSp>
    </p:spTree>
    <p:extLst>
      <p:ext uri="{BB962C8B-B14F-4D97-AF65-F5344CB8AC3E}">
        <p14:creationId xmlns:p14="http://schemas.microsoft.com/office/powerpoint/2010/main" val="610514772"/>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ird - 2 columns left">
  <p:cSld name="Third - 2 columns left">
    <p:spTree>
      <p:nvGrpSpPr>
        <p:cNvPr id="1" name="Shape 56"/>
        <p:cNvGrpSpPr/>
        <p:nvPr/>
      </p:nvGrpSpPr>
      <p:grpSpPr>
        <a:xfrm>
          <a:off x="0" y="0"/>
          <a:ext cx="0" cy="0"/>
          <a:chOff x="0" y="0"/>
          <a:chExt cx="0" cy="0"/>
        </a:xfrm>
      </p:grpSpPr>
      <p:sp>
        <p:nvSpPr>
          <p:cNvPr id="57" name="Google Shape;57;p8"/>
          <p:cNvSpPr/>
          <p:nvPr/>
        </p:nvSpPr>
        <p:spPr>
          <a:xfrm flipH="1">
            <a:off x="6099775" y="0"/>
            <a:ext cx="30441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58" name="Google Shape;58;p8"/>
          <p:cNvSpPr/>
          <p:nvPr/>
        </p:nvSpPr>
        <p:spPr>
          <a:xfrm flipH="1">
            <a:off x="0" y="0"/>
            <a:ext cx="6099900" cy="5143500"/>
          </a:xfrm>
          <a:prstGeom prst="rect">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59" name="Google Shape;59;p8"/>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60" name="Google Shape;60;p8"/>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434331"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2" name="Google Shape;62;p8"/>
          <p:cNvSpPr txBox="1">
            <a:spLocks noGrp="1"/>
          </p:cNvSpPr>
          <p:nvPr>
            <p:ph type="body" idx="2"/>
          </p:nvPr>
        </p:nvSpPr>
        <p:spPr>
          <a:xfrm>
            <a:off x="3120084"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3" name="Google Shape;63;p8"/>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fld id="{00000000-1234-1234-1234-123412341234}" type="slidenum">
              <a:rPr lang="en"/>
              <a:pPr/>
              <a:t>‹#›</a:t>
            </a:fld>
            <a:endParaRPr/>
          </a:p>
        </p:txBody>
      </p:sp>
      <p:cxnSp>
        <p:nvCxnSpPr>
          <p:cNvPr id="64" name="Google Shape;64;p8"/>
          <p:cNvCxnSpPr/>
          <p:nvPr/>
        </p:nvCxnSpPr>
        <p:spPr>
          <a:xfrm>
            <a:off x="545293" y="1519975"/>
            <a:ext cx="452400" cy="0"/>
          </a:xfrm>
          <a:prstGeom prst="straightConnector1">
            <a:avLst/>
          </a:prstGeom>
          <a:noFill/>
          <a:ln w="28575" cap="flat" cmpd="sng">
            <a:solidFill>
              <a:srgbClr val="294667"/>
            </a:solidFill>
            <a:prstDash val="solid"/>
            <a:round/>
            <a:headEnd type="none" w="med" len="med"/>
            <a:tailEnd type="none" w="med" len="med"/>
          </a:ln>
        </p:spPr>
      </p:cxnSp>
    </p:spTree>
    <p:extLst>
      <p:ext uri="{BB962C8B-B14F-4D97-AF65-F5344CB8AC3E}">
        <p14:creationId xmlns:p14="http://schemas.microsoft.com/office/powerpoint/2010/main" val="3140823145"/>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white)" type="titleOnly">
  <p:cSld name="Title only (white)">
    <p:spTree>
      <p:nvGrpSpPr>
        <p:cNvPr id="1" name="Shape 65"/>
        <p:cNvGrpSpPr/>
        <p:nvPr/>
      </p:nvGrpSpPr>
      <p:grpSpPr>
        <a:xfrm>
          <a:off x="0" y="0"/>
          <a:ext cx="0" cy="0"/>
          <a:chOff x="0" y="0"/>
          <a:chExt cx="0" cy="0"/>
        </a:xfrm>
      </p:grpSpPr>
      <p:sp>
        <p:nvSpPr>
          <p:cNvPr id="66" name="Google Shape;66;p9"/>
          <p:cNvSpPr/>
          <p:nvPr/>
        </p:nvSpPr>
        <p:spPr>
          <a:xfrm>
            <a:off x="0" y="0"/>
            <a:ext cx="30441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67" name="Google Shape;67;p9"/>
          <p:cNvSpPr/>
          <p:nvPr/>
        </p:nvSpPr>
        <p:spPr>
          <a:xfrm>
            <a:off x="3043975" y="0"/>
            <a:ext cx="60999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cxnSp>
        <p:nvCxnSpPr>
          <p:cNvPr id="68" name="Google Shape;68;p9"/>
          <p:cNvCxnSpPr/>
          <p:nvPr/>
        </p:nvCxnSpPr>
        <p:spPr>
          <a:xfrm>
            <a:off x="534892" y="1796050"/>
            <a:ext cx="452400" cy="0"/>
          </a:xfrm>
          <a:prstGeom prst="straightConnector1">
            <a:avLst/>
          </a:prstGeom>
          <a:noFill/>
          <a:ln w="28575" cap="flat" cmpd="sng">
            <a:solidFill>
              <a:srgbClr val="294667"/>
            </a:solidFill>
            <a:prstDash val="solid"/>
            <a:round/>
            <a:headEnd type="none" w="med" len="med"/>
            <a:tailEnd type="none" w="med" len="med"/>
          </a:ln>
        </p:spPr>
      </p:cxnSp>
      <p:sp>
        <p:nvSpPr>
          <p:cNvPr id="69" name="Google Shape;69;p9"/>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70" name="Google Shape;70;p9"/>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848243322"/>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cxnSp>
        <p:nvCxnSpPr>
          <p:cNvPr id="75" name="Google Shape;75;p10"/>
          <p:cNvCxnSpPr/>
          <p:nvPr/>
        </p:nvCxnSpPr>
        <p:spPr>
          <a:xfrm>
            <a:off x="534892" y="1796050"/>
            <a:ext cx="452400" cy="0"/>
          </a:xfrm>
          <a:prstGeom prst="straightConnector1">
            <a:avLst/>
          </a:prstGeom>
          <a:noFill/>
          <a:ln w="28575" cap="flat" cmpd="sng">
            <a:solidFill>
              <a:srgbClr val="FFA800"/>
            </a:solidFill>
            <a:prstDash val="solid"/>
            <a:round/>
            <a:headEnd type="none" w="med" len="med"/>
            <a:tailEnd type="none" w="med" len="med"/>
          </a:ln>
        </p:spPr>
      </p:cxnSp>
      <p:sp>
        <p:nvSpPr>
          <p:cNvPr id="76" name="Google Shape;76;p10"/>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77" name="Google Shape;77;p10"/>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912148197"/>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9"/>
        <p:cNvGrpSpPr/>
        <p:nvPr/>
      </p:nvGrpSpPr>
      <p:grpSpPr>
        <a:xfrm>
          <a:off x="0" y="0"/>
          <a:ext cx="0" cy="0"/>
          <a:chOff x="0" y="0"/>
          <a:chExt cx="0" cy="0"/>
        </a:xfrm>
      </p:grpSpPr>
      <p:sp>
        <p:nvSpPr>
          <p:cNvPr id="80" name="Google Shape;80;p11"/>
          <p:cNvSpPr/>
          <p:nvPr/>
        </p:nvSpPr>
        <p:spPr>
          <a:xfrm>
            <a:off x="100" y="-5800"/>
            <a:ext cx="9144000" cy="5149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1" name="Google Shape;81;p11"/>
          <p:cNvSpPr/>
          <p:nvPr/>
        </p:nvSpPr>
        <p:spPr>
          <a:xfrm>
            <a:off x="0" y="-5925"/>
            <a:ext cx="9144000" cy="5149500"/>
          </a:xfrm>
          <a:prstGeom prst="frame">
            <a:avLst>
              <a:gd name="adj1" fmla="val 5041"/>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2" name="Google Shape;82;p11"/>
          <p:cNvSpPr/>
          <p:nvPr/>
        </p:nvSpPr>
        <p:spPr>
          <a:xfrm>
            <a:off x="4303650" y="4607000"/>
            <a:ext cx="536700" cy="536700"/>
          </a:xfrm>
          <a:prstGeom prst="rect">
            <a:avLst/>
          </a:prstGeom>
          <a:solidFill>
            <a:srgbClr val="F3F3F3"/>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3" name="Google Shape;83;p11"/>
          <p:cNvSpPr txBox="1">
            <a:spLocks noGrp="1"/>
          </p:cNvSpPr>
          <p:nvPr>
            <p:ph type="body" idx="1"/>
          </p:nvPr>
        </p:nvSpPr>
        <p:spPr>
          <a:xfrm>
            <a:off x="457200" y="41015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rgbClr val="294667"/>
              </a:buClr>
              <a:buSzPts val="1200"/>
              <a:buNone/>
              <a:defRPr sz="1200" b="1">
                <a:solidFill>
                  <a:srgbClr val="294667"/>
                </a:solidFill>
              </a:defRPr>
            </a:lvl1pPr>
          </a:lstStyle>
          <a:p>
            <a:endParaRPr/>
          </a:p>
        </p:txBody>
      </p:sp>
      <p:sp>
        <p:nvSpPr>
          <p:cNvPr id="84" name="Google Shape;84;p1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686041303"/>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dark)" type="blank">
  <p:cSld name="Blank (dark)">
    <p:spTree>
      <p:nvGrpSpPr>
        <p:cNvPr id="1" name="Shape 85"/>
        <p:cNvGrpSpPr/>
        <p:nvPr/>
      </p:nvGrpSpPr>
      <p:grpSpPr>
        <a:xfrm>
          <a:off x="0" y="0"/>
          <a:ext cx="0" cy="0"/>
          <a:chOff x="0" y="0"/>
          <a:chExt cx="0" cy="0"/>
        </a:xfrm>
      </p:grpSpPr>
      <p:sp>
        <p:nvSpPr>
          <p:cNvPr id="86" name="Google Shape;86;p12"/>
          <p:cNvSpPr/>
          <p:nvPr/>
        </p:nvSpPr>
        <p:spPr>
          <a:xfrm>
            <a:off x="100" y="-5800"/>
            <a:ext cx="9144000" cy="5149500"/>
          </a:xfrm>
          <a:prstGeom prst="rect">
            <a:avLst/>
          </a:prstGeom>
          <a:solidFill>
            <a:srgbClr val="325680">
              <a:alpha val="8615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7" name="Google Shape;87;p12"/>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8" name="Google Shape;88;p12"/>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89" name="Google Shape;89;p12"/>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3911407"/>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bright)">
  <p:cSld name="Blank (bright)">
    <p:spTree>
      <p:nvGrpSpPr>
        <p:cNvPr id="1" name="Shape 90"/>
        <p:cNvGrpSpPr/>
        <p:nvPr/>
      </p:nvGrpSpPr>
      <p:grpSpPr>
        <a:xfrm>
          <a:off x="0" y="0"/>
          <a:ext cx="0" cy="0"/>
          <a:chOff x="0" y="0"/>
          <a:chExt cx="0" cy="0"/>
        </a:xfrm>
      </p:grpSpPr>
      <p:sp>
        <p:nvSpPr>
          <p:cNvPr id="91" name="Google Shape;91;p13"/>
          <p:cNvSpPr/>
          <p:nvPr/>
        </p:nvSpPr>
        <p:spPr>
          <a:xfrm>
            <a:off x="100" y="-5800"/>
            <a:ext cx="9144000" cy="5149500"/>
          </a:xfrm>
          <a:prstGeom prst="rect">
            <a:avLst/>
          </a:prstGeom>
          <a:solidFill>
            <a:srgbClr val="FFA800">
              <a:alpha val="8588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2" name="Google Shape;92;p13"/>
          <p:cNvSpPr/>
          <p:nvPr/>
        </p:nvSpPr>
        <p:spPr>
          <a:xfrm>
            <a:off x="0" y="-5925"/>
            <a:ext cx="9144000" cy="5149500"/>
          </a:xfrm>
          <a:prstGeom prst="frame">
            <a:avLst>
              <a:gd name="adj1" fmla="val 5041"/>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3" name="Google Shape;93;p13"/>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4" name="Google Shape;94;p13"/>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238012421"/>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7" name="Google Shape;97;p1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cs typeface="Arial"/>
              <a:sym typeface="Arial"/>
            </a:endParaRPr>
          </a:p>
        </p:txBody>
      </p:sp>
      <p:sp>
        <p:nvSpPr>
          <p:cNvPr id="98" name="Google Shape;98;p14"/>
          <p:cNvSpPr txBox="1">
            <a:spLocks noGrp="1"/>
          </p:cNvSpPr>
          <p:nvPr>
            <p:ph type="sldNum" idx="12"/>
          </p:nvPr>
        </p:nvSpPr>
        <p:spPr>
          <a:xfrm>
            <a:off x="4303575" y="4606750"/>
            <a:ext cx="536700" cy="536700"/>
          </a:xfrm>
          <a:prstGeom prst="rect">
            <a:avLst/>
          </a:prstGeom>
          <a:noFill/>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30234623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fade/>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 id="2147483690" r:id="rId18"/>
  </p:sldLayoutIdLst>
  <p:transition spd="med">
    <p:fade/>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spd="med">
    <p:fade/>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rgbClr val="021028"/>
                </a:solidFill>
                <a:latin typeface="Open Sans"/>
                <a:ea typeface="Open Sans"/>
                <a:cs typeface="Open Sans"/>
                <a:sym typeface="Open Sans"/>
              </a:defRPr>
            </a:lvl1pPr>
            <a:lvl2pPr lvl="1" algn="r">
              <a:buNone/>
              <a:defRPr sz="1300" b="1">
                <a:solidFill>
                  <a:srgbClr val="021028"/>
                </a:solidFill>
                <a:latin typeface="Open Sans"/>
                <a:ea typeface="Open Sans"/>
                <a:cs typeface="Open Sans"/>
                <a:sym typeface="Open Sans"/>
              </a:defRPr>
            </a:lvl2pPr>
            <a:lvl3pPr lvl="2" algn="r">
              <a:buNone/>
              <a:defRPr sz="1300" b="1">
                <a:solidFill>
                  <a:srgbClr val="021028"/>
                </a:solidFill>
                <a:latin typeface="Open Sans"/>
                <a:ea typeface="Open Sans"/>
                <a:cs typeface="Open Sans"/>
                <a:sym typeface="Open Sans"/>
              </a:defRPr>
            </a:lvl3pPr>
            <a:lvl4pPr lvl="3" algn="r">
              <a:buNone/>
              <a:defRPr sz="1300" b="1">
                <a:solidFill>
                  <a:srgbClr val="021028"/>
                </a:solidFill>
                <a:latin typeface="Open Sans"/>
                <a:ea typeface="Open Sans"/>
                <a:cs typeface="Open Sans"/>
                <a:sym typeface="Open Sans"/>
              </a:defRPr>
            </a:lvl4pPr>
            <a:lvl5pPr lvl="4" algn="r">
              <a:buNone/>
              <a:defRPr sz="1300" b="1">
                <a:solidFill>
                  <a:srgbClr val="021028"/>
                </a:solidFill>
                <a:latin typeface="Open Sans"/>
                <a:ea typeface="Open Sans"/>
                <a:cs typeface="Open Sans"/>
                <a:sym typeface="Open Sans"/>
              </a:defRPr>
            </a:lvl5pPr>
            <a:lvl6pPr lvl="5" algn="r">
              <a:buNone/>
              <a:defRPr sz="1300" b="1">
                <a:solidFill>
                  <a:srgbClr val="021028"/>
                </a:solidFill>
                <a:latin typeface="Open Sans"/>
                <a:ea typeface="Open Sans"/>
                <a:cs typeface="Open Sans"/>
                <a:sym typeface="Open Sans"/>
              </a:defRPr>
            </a:lvl6pPr>
            <a:lvl7pPr lvl="6" algn="r">
              <a:buNone/>
              <a:defRPr sz="1300" b="1">
                <a:solidFill>
                  <a:srgbClr val="021028"/>
                </a:solidFill>
                <a:latin typeface="Open Sans"/>
                <a:ea typeface="Open Sans"/>
                <a:cs typeface="Open Sans"/>
                <a:sym typeface="Open Sans"/>
              </a:defRPr>
            </a:lvl7pPr>
            <a:lvl8pPr lvl="7" algn="r">
              <a:buNone/>
              <a:defRPr sz="1300" b="1">
                <a:solidFill>
                  <a:srgbClr val="021028"/>
                </a:solidFill>
                <a:latin typeface="Open Sans"/>
                <a:ea typeface="Open Sans"/>
                <a:cs typeface="Open Sans"/>
                <a:sym typeface="Open Sans"/>
              </a:defRPr>
            </a:lvl8pPr>
            <a:lvl9pPr lvl="8" algn="r">
              <a:buNone/>
              <a:defRPr sz="1300" b="1">
                <a:solidFill>
                  <a:srgbClr val="021028"/>
                </a:solidFill>
                <a:latin typeface="Open Sans"/>
                <a:ea typeface="Open Sans"/>
                <a:cs typeface="Open Sans"/>
                <a:sym typeface="Open Sans"/>
              </a:defRPr>
            </a:lvl9pPr>
          </a:lstStyle>
          <a:p>
            <a:pPr latinLnBrk="0">
              <a:buClr>
                <a:srgbClr val="000000"/>
              </a:buClr>
              <a:buFont typeface="Arial"/>
              <a:buNone/>
            </a:pPr>
            <a:fld id="{00000000-1234-1234-1234-123412341234}" type="slidenum">
              <a:rPr lang="en" kern="0"/>
              <a:pPr latinLnBrk="0">
                <a:buClr>
                  <a:srgbClr val="000000"/>
                </a:buClr>
                <a:buFont typeface="Arial"/>
                <a:buNone/>
              </a:pPr>
              <a:t>‹#›</a:t>
            </a:fld>
            <a:endParaRPr kern="0"/>
          </a:p>
        </p:txBody>
      </p:sp>
    </p:spTree>
    <p:extLst>
      <p:ext uri="{BB962C8B-B14F-4D97-AF65-F5344CB8AC3E}">
        <p14:creationId xmlns:p14="http://schemas.microsoft.com/office/powerpoint/2010/main" val="2846365762"/>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rgbClr val="021028"/>
                </a:solidFill>
                <a:latin typeface="Open Sans"/>
                <a:ea typeface="Open Sans"/>
                <a:cs typeface="Open Sans"/>
                <a:sym typeface="Open Sans"/>
              </a:defRPr>
            </a:lvl1pPr>
            <a:lvl2pPr lvl="1" algn="r">
              <a:buNone/>
              <a:defRPr sz="1300" b="1">
                <a:solidFill>
                  <a:srgbClr val="021028"/>
                </a:solidFill>
                <a:latin typeface="Open Sans"/>
                <a:ea typeface="Open Sans"/>
                <a:cs typeface="Open Sans"/>
                <a:sym typeface="Open Sans"/>
              </a:defRPr>
            </a:lvl2pPr>
            <a:lvl3pPr lvl="2" algn="r">
              <a:buNone/>
              <a:defRPr sz="1300" b="1">
                <a:solidFill>
                  <a:srgbClr val="021028"/>
                </a:solidFill>
                <a:latin typeface="Open Sans"/>
                <a:ea typeface="Open Sans"/>
                <a:cs typeface="Open Sans"/>
                <a:sym typeface="Open Sans"/>
              </a:defRPr>
            </a:lvl3pPr>
            <a:lvl4pPr lvl="3" algn="r">
              <a:buNone/>
              <a:defRPr sz="1300" b="1">
                <a:solidFill>
                  <a:srgbClr val="021028"/>
                </a:solidFill>
                <a:latin typeface="Open Sans"/>
                <a:ea typeface="Open Sans"/>
                <a:cs typeface="Open Sans"/>
                <a:sym typeface="Open Sans"/>
              </a:defRPr>
            </a:lvl4pPr>
            <a:lvl5pPr lvl="4" algn="r">
              <a:buNone/>
              <a:defRPr sz="1300" b="1">
                <a:solidFill>
                  <a:srgbClr val="021028"/>
                </a:solidFill>
                <a:latin typeface="Open Sans"/>
                <a:ea typeface="Open Sans"/>
                <a:cs typeface="Open Sans"/>
                <a:sym typeface="Open Sans"/>
              </a:defRPr>
            </a:lvl5pPr>
            <a:lvl6pPr lvl="5" algn="r">
              <a:buNone/>
              <a:defRPr sz="1300" b="1">
                <a:solidFill>
                  <a:srgbClr val="021028"/>
                </a:solidFill>
                <a:latin typeface="Open Sans"/>
                <a:ea typeface="Open Sans"/>
                <a:cs typeface="Open Sans"/>
                <a:sym typeface="Open Sans"/>
              </a:defRPr>
            </a:lvl6pPr>
            <a:lvl7pPr lvl="6" algn="r">
              <a:buNone/>
              <a:defRPr sz="1300" b="1">
                <a:solidFill>
                  <a:srgbClr val="021028"/>
                </a:solidFill>
                <a:latin typeface="Open Sans"/>
                <a:ea typeface="Open Sans"/>
                <a:cs typeface="Open Sans"/>
                <a:sym typeface="Open Sans"/>
              </a:defRPr>
            </a:lvl7pPr>
            <a:lvl8pPr lvl="7" algn="r">
              <a:buNone/>
              <a:defRPr sz="1300" b="1">
                <a:solidFill>
                  <a:srgbClr val="021028"/>
                </a:solidFill>
                <a:latin typeface="Open Sans"/>
                <a:ea typeface="Open Sans"/>
                <a:cs typeface="Open Sans"/>
                <a:sym typeface="Open Sans"/>
              </a:defRPr>
            </a:lvl8pPr>
            <a:lvl9pPr lvl="8" algn="r">
              <a:buNone/>
              <a:defRPr sz="1300" b="1">
                <a:solidFill>
                  <a:srgbClr val="021028"/>
                </a:solidFill>
                <a:latin typeface="Open Sans"/>
                <a:ea typeface="Open Sans"/>
                <a:cs typeface="Open Sans"/>
                <a:sym typeface="Open Sans"/>
              </a:defRPr>
            </a:lvl9pPr>
          </a:lstStyle>
          <a:p>
            <a:pPr latinLnBrk="0">
              <a:buClr>
                <a:srgbClr val="000000"/>
              </a:buClr>
              <a:buFont typeface="Arial"/>
              <a:buNone/>
            </a:pPr>
            <a:fld id="{00000000-1234-1234-1234-123412341234}" type="slidenum">
              <a:rPr lang="en" kern="0"/>
              <a:pPr latinLnBrk="0">
                <a:buClr>
                  <a:srgbClr val="000000"/>
                </a:buClr>
                <a:buFont typeface="Arial"/>
                <a:buNone/>
              </a:pPr>
              <a:t>‹#›</a:t>
            </a:fld>
            <a:endParaRPr kern="0"/>
          </a:p>
        </p:txBody>
      </p:sp>
    </p:spTree>
    <p:extLst>
      <p:ext uri="{BB962C8B-B14F-4D97-AF65-F5344CB8AC3E}">
        <p14:creationId xmlns:p14="http://schemas.microsoft.com/office/powerpoint/2010/main" val="473116308"/>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15.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35896" y="1563638"/>
            <a:ext cx="5508104" cy="1224136"/>
          </a:xfrm>
        </p:spPr>
        <p:txBody>
          <a:bodyPr/>
          <a:lstStyle/>
          <a:p>
            <a:r>
              <a:rPr lang="id-ID" altLang="ko-KR" sz="3600" dirty="0" smtClean="0">
                <a:effectLst>
                  <a:outerShdw blurRad="38100" dist="38100" dir="2700000" algn="tl">
                    <a:srgbClr val="000000">
                      <a:alpha val="43137"/>
                    </a:srgbClr>
                  </a:outerShdw>
                </a:effectLst>
                <a:ea typeface="맑은 고딕" pitchFamily="50" charset="-127"/>
              </a:rPr>
              <a:t>MEDIA</a:t>
            </a:r>
            <a:endParaRPr lang="en-US" altLang="ko-KR" sz="3600" dirty="0">
              <a:effectLst>
                <a:outerShdw blurRad="38100" dist="38100" dir="2700000" algn="tl">
                  <a:srgbClr val="000000">
                    <a:alpha val="43137"/>
                  </a:srgbClr>
                </a:outerShdw>
              </a:effectLst>
              <a:ea typeface="맑은 고딕" pitchFamily="50" charset="-127"/>
            </a:endParaRPr>
          </a:p>
          <a:p>
            <a:r>
              <a:rPr lang="id-ID" altLang="ko-KR" sz="3600" dirty="0" smtClean="0">
                <a:effectLst>
                  <a:outerShdw blurRad="38100" dist="38100" dir="2700000" algn="tl">
                    <a:srgbClr val="000000">
                      <a:alpha val="43137"/>
                    </a:srgbClr>
                  </a:outerShdw>
                </a:effectLst>
                <a:ea typeface="맑은 고딕" pitchFamily="50" charset="-127"/>
              </a:rPr>
              <a:t>JARINGAN KOMPUTER</a:t>
            </a:r>
            <a:endParaRPr lang="en-US" altLang="ko-KR" sz="3600" dirty="0">
              <a:effectLst>
                <a:outerShdw blurRad="38100" dist="38100" dir="2700000" algn="tl">
                  <a:srgbClr val="000000">
                    <a:alpha val="43137"/>
                  </a:srgbClr>
                </a:outerShdw>
              </a:effectLst>
            </a:endParaRPr>
          </a:p>
        </p:txBody>
      </p:sp>
      <p:sp>
        <p:nvSpPr>
          <p:cNvPr id="2" name="Text Placeholder 1"/>
          <p:cNvSpPr>
            <a:spLocks noGrp="1"/>
          </p:cNvSpPr>
          <p:nvPr>
            <p:ph type="body" sz="quarter" idx="11"/>
          </p:nvPr>
        </p:nvSpPr>
        <p:spPr>
          <a:xfrm>
            <a:off x="4502944" y="2787774"/>
            <a:ext cx="4608512" cy="2016224"/>
          </a:xfrm>
        </p:spPr>
        <p:txBody>
          <a:bodyPr/>
          <a:lstStyle/>
          <a:p>
            <a:r>
              <a:rPr lang="en-US" sz="1600" dirty="0" err="1"/>
              <a:t>Daffa</a:t>
            </a:r>
            <a:r>
              <a:rPr lang="en-US" sz="1600" dirty="0"/>
              <a:t> </a:t>
            </a:r>
            <a:r>
              <a:rPr lang="en-US" sz="1600" dirty="0" err="1"/>
              <a:t>Fajri</a:t>
            </a:r>
            <a:r>
              <a:rPr lang="en-US" sz="1600" dirty="0"/>
              <a:t> </a:t>
            </a:r>
            <a:r>
              <a:rPr lang="en-US" sz="1600" dirty="0" err="1"/>
              <a:t>Riesaputi</a:t>
            </a:r>
            <a:r>
              <a:rPr lang="en-US" sz="1600" dirty="0"/>
              <a:t>	</a:t>
            </a:r>
            <a:r>
              <a:rPr lang="en-US" sz="1600" dirty="0" smtClean="0"/>
              <a:t>A11.2017.10381</a:t>
            </a:r>
            <a:endParaRPr lang="id-ID" sz="1600" dirty="0"/>
          </a:p>
          <a:p>
            <a:r>
              <a:rPr lang="en-US" sz="1600" dirty="0" err="1"/>
              <a:t>Selly</a:t>
            </a:r>
            <a:r>
              <a:rPr lang="en-US" sz="1600" dirty="0"/>
              <a:t> </a:t>
            </a:r>
            <a:r>
              <a:rPr lang="en-US" sz="1600" dirty="0" err="1"/>
              <a:t>Oktaviani</a:t>
            </a:r>
            <a:r>
              <a:rPr lang="en-US" sz="1600" dirty="0"/>
              <a:t>		</a:t>
            </a:r>
            <a:r>
              <a:rPr lang="en-US" sz="1600" dirty="0" smtClean="0"/>
              <a:t>A11.2017.10386</a:t>
            </a:r>
            <a:endParaRPr lang="id-ID" sz="1600" dirty="0"/>
          </a:p>
          <a:p>
            <a:r>
              <a:rPr lang="en-US" sz="1600" dirty="0" err="1"/>
              <a:t>Hadapininglaksmi</a:t>
            </a:r>
            <a:r>
              <a:rPr lang="en-US" sz="1600" dirty="0"/>
              <a:t> A.P	</a:t>
            </a:r>
            <a:r>
              <a:rPr lang="en-US" sz="1600" dirty="0" smtClean="0"/>
              <a:t>A11.2017.10391</a:t>
            </a:r>
            <a:endParaRPr lang="id-ID" sz="1600" dirty="0"/>
          </a:p>
          <a:p>
            <a:r>
              <a:rPr lang="en-US" sz="1600" dirty="0" err="1"/>
              <a:t>Ayu</a:t>
            </a:r>
            <a:r>
              <a:rPr lang="en-US" sz="1600" dirty="0"/>
              <a:t> </a:t>
            </a:r>
            <a:r>
              <a:rPr lang="en-US" sz="1600" dirty="0" err="1"/>
              <a:t>Puspita</a:t>
            </a:r>
            <a:r>
              <a:rPr lang="en-US" sz="1600" dirty="0"/>
              <a:t> Sari		</a:t>
            </a:r>
            <a:r>
              <a:rPr lang="en-US" sz="1600" dirty="0" smtClean="0"/>
              <a:t>A11.2017.10717</a:t>
            </a:r>
            <a:endParaRPr lang="id-ID" sz="1600" dirty="0"/>
          </a:p>
          <a:p>
            <a:r>
              <a:rPr lang="en-US" sz="1600" dirty="0"/>
              <a:t>Isna Nur Amalia		</a:t>
            </a:r>
            <a:r>
              <a:rPr lang="en-US" sz="1600" dirty="0" smtClean="0"/>
              <a:t>A11.2017.10744</a:t>
            </a:r>
            <a:endParaRPr lang="id-ID" sz="1600" dirty="0"/>
          </a:p>
        </p:txBody>
      </p:sp>
    </p:spTree>
    <p:extLst>
      <p:ext uri="{BB962C8B-B14F-4D97-AF65-F5344CB8AC3E}">
        <p14:creationId xmlns:p14="http://schemas.microsoft.com/office/powerpoint/2010/main" val="297184137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body" idx="1"/>
          </p:nvPr>
        </p:nvSpPr>
        <p:spPr>
          <a:xfrm>
            <a:off x="3467825" y="1614875"/>
            <a:ext cx="2532900" cy="315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K</a:t>
            </a:r>
            <a:r>
              <a:rPr lang="id-ID" b="1" dirty="0" smtClean="0"/>
              <a:t>elebihan </a:t>
            </a:r>
            <a:endParaRPr b="1" dirty="0"/>
          </a:p>
          <a:p>
            <a:pPr marL="285750" indent="-285750"/>
            <a:r>
              <a:rPr lang="id-ID" dirty="0" smtClean="0"/>
              <a:t>Memperkuat</a:t>
            </a:r>
            <a:r>
              <a:rPr lang="id-ID" dirty="0"/>
              <a:t>, membentuk ulang, atau melakukan </a:t>
            </a:r>
            <a:r>
              <a:rPr lang="id-ID" dirty="0" smtClean="0"/>
              <a:t>kombinasi</a:t>
            </a:r>
          </a:p>
          <a:p>
            <a:pPr marL="285750" indent="-285750"/>
            <a:r>
              <a:rPr lang="id-ID" dirty="0" smtClean="0"/>
              <a:t>Dapat </a:t>
            </a:r>
            <a:r>
              <a:rPr lang="id-ID" dirty="0"/>
              <a:t>memperkuat sinyal.</a:t>
            </a:r>
          </a:p>
          <a:p>
            <a:pPr marL="285750" indent="-285750"/>
            <a:r>
              <a:rPr lang="id-ID" dirty="0" smtClean="0"/>
              <a:t>Bekerja </a:t>
            </a:r>
            <a:r>
              <a:rPr lang="id-ID" dirty="0"/>
              <a:t>pada lapisan fisik, di lapisan pertama dari model OSI.</a:t>
            </a:r>
          </a:p>
          <a:p>
            <a:pPr marL="285750" indent="-285750"/>
            <a:r>
              <a:rPr lang="id-ID" dirty="0" smtClean="0"/>
              <a:t>Suatu </a:t>
            </a:r>
            <a:r>
              <a:rPr lang="id-ID" dirty="0"/>
              <a:t>analog perangkat yang memperkuat input sinyal terlepas dari alam (analog atau digital).</a:t>
            </a:r>
          </a:p>
          <a:p>
            <a:pPr marL="0" indent="0">
              <a:buNone/>
            </a:pPr>
            <a:endParaRPr dirty="0"/>
          </a:p>
        </p:txBody>
      </p:sp>
      <p:sp>
        <p:nvSpPr>
          <p:cNvPr id="178" name="Google Shape;178;p22"/>
          <p:cNvSpPr txBox="1">
            <a:spLocks noGrp="1"/>
          </p:cNvSpPr>
          <p:nvPr>
            <p:ph type="title"/>
          </p:nvPr>
        </p:nvSpPr>
        <p:spPr>
          <a:xfrm>
            <a:off x="3467825" y="755000"/>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800" dirty="0" smtClean="0"/>
              <a:t>Repeater</a:t>
            </a:r>
            <a:endParaRPr sz="2800" dirty="0"/>
          </a:p>
        </p:txBody>
      </p:sp>
      <p:sp>
        <p:nvSpPr>
          <p:cNvPr id="179" name="Google Shape;179;p22"/>
          <p:cNvSpPr txBox="1">
            <a:spLocks noGrp="1"/>
          </p:cNvSpPr>
          <p:nvPr>
            <p:ph type="body" idx="2"/>
          </p:nvPr>
        </p:nvSpPr>
        <p:spPr>
          <a:xfrm>
            <a:off x="6153578" y="1614875"/>
            <a:ext cx="2532900" cy="315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K</a:t>
            </a:r>
            <a:r>
              <a:rPr lang="id-ID" b="1" dirty="0" smtClean="0"/>
              <a:t>ekurangan </a:t>
            </a:r>
            <a:endParaRPr b="1" dirty="0"/>
          </a:p>
          <a:p>
            <a:pPr lvl="0"/>
            <a:r>
              <a:rPr lang="en-US" dirty="0" err="1"/>
              <a:t>Tembaga</a:t>
            </a:r>
            <a:r>
              <a:rPr lang="en-US" dirty="0"/>
              <a:t> </a:t>
            </a:r>
            <a:r>
              <a:rPr lang="en-US" dirty="0" err="1"/>
              <a:t>untuk</a:t>
            </a:r>
            <a:r>
              <a:rPr lang="en-US" dirty="0"/>
              <a:t> </a:t>
            </a:r>
            <a:r>
              <a:rPr lang="en-US" dirty="0" err="1"/>
              <a:t>serat</a:t>
            </a:r>
            <a:endParaRPr lang="id-ID" dirty="0"/>
          </a:p>
          <a:p>
            <a:pPr lvl="0"/>
            <a:r>
              <a:rPr lang="en-US" dirty="0" err="1"/>
              <a:t>Jangan</a:t>
            </a:r>
            <a:r>
              <a:rPr lang="en-US" dirty="0"/>
              <a:t> </a:t>
            </a:r>
            <a:r>
              <a:rPr lang="en-US" dirty="0" err="1"/>
              <a:t>serius</a:t>
            </a:r>
            <a:r>
              <a:rPr lang="en-US" dirty="0"/>
              <a:t> </a:t>
            </a:r>
            <a:r>
              <a:rPr lang="en-US" dirty="0" err="1"/>
              <a:t>mempengaruhi</a:t>
            </a:r>
            <a:r>
              <a:rPr lang="en-US" dirty="0"/>
              <a:t> </a:t>
            </a:r>
            <a:r>
              <a:rPr lang="en-US" dirty="0" err="1"/>
              <a:t>kinerja</a:t>
            </a:r>
            <a:r>
              <a:rPr lang="en-US" dirty="0"/>
              <a:t> </a:t>
            </a:r>
            <a:r>
              <a:rPr lang="en-US" dirty="0" err="1"/>
              <a:t>jaringan</a:t>
            </a:r>
            <a:r>
              <a:rPr lang="en-US" dirty="0"/>
              <a:t> </a:t>
            </a:r>
            <a:r>
              <a:rPr lang="en-US" dirty="0" err="1"/>
              <a:t>khusus</a:t>
            </a:r>
            <a:r>
              <a:rPr lang="en-US" dirty="0"/>
              <a:t> </a:t>
            </a:r>
            <a:r>
              <a:rPr lang="en-US" dirty="0" err="1"/>
              <a:t>terhubung</a:t>
            </a:r>
            <a:r>
              <a:rPr lang="en-US" dirty="0"/>
              <a:t> media yang </a:t>
            </a:r>
            <a:r>
              <a:rPr lang="en-US" dirty="0" err="1"/>
              <a:t>berbeda</a:t>
            </a:r>
            <a:r>
              <a:rPr lang="en-US" dirty="0"/>
              <a:t>.</a:t>
            </a:r>
            <a:endParaRPr lang="id-ID" dirty="0"/>
          </a:p>
          <a:p>
            <a:pPr lvl="0"/>
            <a:r>
              <a:rPr lang="en-US" dirty="0" err="1"/>
              <a:t>Memperpanjang</a:t>
            </a:r>
            <a:r>
              <a:rPr lang="en-US" dirty="0"/>
              <a:t> </a:t>
            </a:r>
            <a:r>
              <a:rPr lang="en-US" dirty="0" err="1"/>
              <a:t>jarak</a:t>
            </a:r>
            <a:r>
              <a:rPr lang="en-US" dirty="0"/>
              <a:t> </a:t>
            </a:r>
            <a:r>
              <a:rPr lang="en-US" dirty="0" err="1"/>
              <a:t>fisik</a:t>
            </a:r>
            <a:r>
              <a:rPr lang="en-US" dirty="0"/>
              <a:t> </a:t>
            </a:r>
            <a:r>
              <a:rPr lang="en-US" dirty="0" err="1"/>
              <a:t>jaringan</a:t>
            </a:r>
            <a:endParaRPr lang="id-ID" dirty="0"/>
          </a:p>
          <a:p>
            <a:pPr lvl="0"/>
            <a:r>
              <a:rPr lang="en-US" dirty="0"/>
              <a:t>Repeater </a:t>
            </a:r>
            <a:r>
              <a:rPr lang="en-US" dirty="0" err="1"/>
              <a:t>harus</a:t>
            </a:r>
            <a:r>
              <a:rPr lang="en-US" dirty="0"/>
              <a:t> di </a:t>
            </a:r>
            <a:r>
              <a:rPr lang="en-US" dirty="0" err="1"/>
              <a:t>tempatkan</a:t>
            </a:r>
            <a:r>
              <a:rPr lang="en-US" dirty="0"/>
              <a:t> di </a:t>
            </a:r>
            <a:r>
              <a:rPr lang="en-US" dirty="0" err="1"/>
              <a:t>tempat</a:t>
            </a:r>
            <a:r>
              <a:rPr lang="en-US" dirty="0"/>
              <a:t> yang </a:t>
            </a:r>
            <a:r>
              <a:rPr lang="en-US" dirty="0" err="1" smtClean="0"/>
              <a:t>tinggi</a:t>
            </a:r>
            <a:r>
              <a:rPr lang="id-ID" dirty="0" smtClean="0"/>
              <a:t>t</a:t>
            </a:r>
            <a:endParaRPr lang="id-ID" dirty="0"/>
          </a:p>
        </p:txBody>
      </p:sp>
      <p:sp>
        <p:nvSpPr>
          <p:cNvPr id="6" name="TextBox 5"/>
          <p:cNvSpPr txBox="1"/>
          <p:nvPr/>
        </p:nvSpPr>
        <p:spPr>
          <a:xfrm>
            <a:off x="467544" y="339502"/>
            <a:ext cx="2088232" cy="830997"/>
          </a:xfrm>
          <a:prstGeom prst="rect">
            <a:avLst/>
          </a:prstGeom>
          <a:noFill/>
        </p:spPr>
        <p:txBody>
          <a:bodyPr wrap="square" rtlCol="0">
            <a:spAutoFit/>
          </a:bodyPr>
          <a:lstStyle/>
          <a:p>
            <a:pPr algn="ctr"/>
            <a:r>
              <a:rPr lang="id-ID" altLang="ko-KR" sz="2400" b="1" dirty="0" smtClean="0">
                <a:solidFill>
                  <a:schemeClr val="accent4">
                    <a:lumMod val="75000"/>
                  </a:schemeClr>
                </a:solidFill>
                <a:effectLst>
                  <a:outerShdw blurRad="38100" dist="38100" dir="2700000" algn="tl">
                    <a:srgbClr val="000000">
                      <a:alpha val="43137"/>
                    </a:srgbClr>
                  </a:outerShdw>
                </a:effectLst>
                <a:cs typeface="Arial" pitchFamily="34" charset="0"/>
              </a:rPr>
              <a:t>Kelebihan &amp; </a:t>
            </a:r>
            <a:r>
              <a:rPr lang="en-US" altLang="ko-KR" sz="2400" b="1" dirty="0" err="1" smtClean="0">
                <a:solidFill>
                  <a:schemeClr val="accent4">
                    <a:lumMod val="75000"/>
                  </a:schemeClr>
                </a:solidFill>
                <a:effectLst>
                  <a:outerShdw blurRad="38100" dist="38100" dir="2700000" algn="tl">
                    <a:srgbClr val="000000">
                      <a:alpha val="43137"/>
                    </a:srgbClr>
                  </a:outerShdw>
                </a:effectLst>
                <a:cs typeface="Arial" pitchFamily="34" charset="0"/>
              </a:rPr>
              <a:t>Kekurangan</a:t>
            </a:r>
            <a:endParaRPr lang="ko-KR" altLang="en-US" sz="2400" b="1" dirty="0">
              <a:solidFill>
                <a:schemeClr val="accent4">
                  <a:lumMod val="75000"/>
                </a:schemeClr>
              </a:solidFill>
              <a:effectLst>
                <a:outerShdw blurRad="38100" dist="38100" dir="2700000" algn="tl">
                  <a:srgbClr val="000000">
                    <a:alpha val="43137"/>
                  </a:srgbClr>
                </a:outerShdw>
              </a:effectLst>
              <a:cs typeface="Arial" pitchFamily="34" charset="0"/>
            </a:endParaRPr>
          </a:p>
        </p:txBody>
      </p:sp>
      <p:sp>
        <p:nvSpPr>
          <p:cNvPr id="7" name="Rectangle 6"/>
          <p:cNvSpPr/>
          <p:nvPr/>
        </p:nvSpPr>
        <p:spPr>
          <a:xfrm>
            <a:off x="6231896" y="-8053"/>
            <a:ext cx="2376264" cy="5143500"/>
          </a:xfrm>
          <a:prstGeom prst="rect">
            <a:avLst/>
          </a:prstGeom>
          <a:solidFill>
            <a:srgbClr val="32AEB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3546143" y="-8053"/>
            <a:ext cx="2376264" cy="5143500"/>
          </a:xfrm>
          <a:prstGeom prst="rect">
            <a:avLst/>
          </a:prstGeom>
          <a:solidFill>
            <a:srgbClr val="32AEB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8244408" y="265462"/>
            <a:ext cx="899592" cy="21602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Google Shape;412;p40"/>
          <p:cNvGrpSpPr/>
          <p:nvPr/>
        </p:nvGrpSpPr>
        <p:grpSpPr>
          <a:xfrm>
            <a:off x="92447" y="37555"/>
            <a:ext cx="335938" cy="335919"/>
            <a:chOff x="1923675" y="1633650"/>
            <a:chExt cx="436000" cy="435975"/>
          </a:xfrm>
        </p:grpSpPr>
        <p:sp>
          <p:nvSpPr>
            <p:cNvPr id="11" name="Google Shape;413;p4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4;p4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5;p4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6;p4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7;p4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8;p4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308969"/>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id-ID" altLang="ko-KR" b="1" dirty="0" smtClean="0">
                <a:effectLst>
                  <a:outerShdw blurRad="38100" dist="38100" dir="2700000" algn="tl">
                    <a:srgbClr val="000000">
                      <a:alpha val="43137"/>
                    </a:srgbClr>
                  </a:outerShdw>
                </a:effectLst>
              </a:rPr>
              <a:t>Media Transmisi</a:t>
            </a:r>
            <a:endParaRPr lang="ko-KR" altLang="en-US" b="1" dirty="0">
              <a:effectLst>
                <a:outerShdw blurRad="38100" dist="38100" dir="2700000" algn="tl">
                  <a:srgbClr val="000000">
                    <a:alpha val="43137"/>
                  </a:srgbClr>
                </a:outerShdw>
              </a:effectLst>
            </a:endParaRPr>
          </a:p>
        </p:txBody>
      </p:sp>
      <p:sp>
        <p:nvSpPr>
          <p:cNvPr id="5" name="TextBox 4"/>
          <p:cNvSpPr txBox="1"/>
          <p:nvPr/>
        </p:nvSpPr>
        <p:spPr>
          <a:xfrm>
            <a:off x="1475656" y="1556087"/>
            <a:ext cx="6192688" cy="954107"/>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Media </a:t>
            </a:r>
            <a:r>
              <a:rPr lang="en-US" altLang="ko-KR" sz="1400" dirty="0" err="1">
                <a:solidFill>
                  <a:schemeClr val="tx1">
                    <a:lumMod val="75000"/>
                    <a:lumOff val="25000"/>
                  </a:schemeClr>
                </a:solidFill>
                <a:cs typeface="Arial" pitchFamily="34" charset="0"/>
              </a:rPr>
              <a:t>Transmisi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adalah</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perangkat</a:t>
            </a:r>
            <a:r>
              <a:rPr lang="en-US" altLang="ko-KR" sz="1400" dirty="0">
                <a:solidFill>
                  <a:schemeClr val="tx1">
                    <a:lumMod val="75000"/>
                    <a:lumOff val="25000"/>
                  </a:schemeClr>
                </a:solidFill>
                <a:cs typeface="Arial" pitchFamily="34" charset="0"/>
              </a:rPr>
              <a:t> yang </a:t>
            </a:r>
            <a:r>
              <a:rPr lang="en-US" altLang="ko-KR" sz="1400" dirty="0" err="1">
                <a:solidFill>
                  <a:schemeClr val="tx1">
                    <a:lumMod val="75000"/>
                    <a:lumOff val="25000"/>
                  </a:schemeClr>
                </a:solidFill>
                <a:cs typeface="Arial" pitchFamily="34" charset="0"/>
              </a:rPr>
              <a:t>digunakan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dalam</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jaringan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komputer</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sebagai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sarana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penghubung</a:t>
            </a:r>
            <a:r>
              <a:rPr lang="en-US" altLang="ko-KR" sz="1400" dirty="0">
                <a:solidFill>
                  <a:schemeClr val="tx1">
                    <a:lumMod val="75000"/>
                    <a:lumOff val="25000"/>
                  </a:schemeClr>
                </a:solidFill>
                <a:cs typeface="Arial" pitchFamily="34" charset="0"/>
              </a:rPr>
              <a:t>. Media </a:t>
            </a:r>
            <a:r>
              <a:rPr lang="en-US" altLang="ko-KR" sz="1400" dirty="0" err="1">
                <a:solidFill>
                  <a:schemeClr val="tx1">
                    <a:lumMod val="75000"/>
                    <a:lumOff val="25000"/>
                  </a:schemeClr>
                </a:solidFill>
                <a:cs typeface="Arial" pitchFamily="34" charset="0"/>
              </a:rPr>
              <a:t>transmisi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akan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menghubungkan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masing-masing</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perangkat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sehingga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perangkat-perangkat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tersebut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dapat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saling</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terhubung</a:t>
            </a:r>
            <a:r>
              <a:rPr lang="en-US" altLang="ko-KR" sz="1400" dirty="0">
                <a:solidFill>
                  <a:schemeClr val="tx1">
                    <a:lumMod val="75000"/>
                    <a:lumOff val="25000"/>
                  </a:schemeClr>
                </a:solidFill>
                <a:cs typeface="Arial" pitchFamily="34" charset="0"/>
              </a:rPr>
              <a:t>.</a:t>
            </a: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8" name="TextBox 7"/>
          <p:cNvSpPr txBox="1"/>
          <p:nvPr/>
        </p:nvSpPr>
        <p:spPr>
          <a:xfrm>
            <a:off x="3753433" y="4141068"/>
            <a:ext cx="1656184" cy="307777"/>
          </a:xfrm>
          <a:prstGeom prst="rect">
            <a:avLst/>
          </a:prstGeom>
          <a:noFill/>
        </p:spPr>
        <p:txBody>
          <a:bodyPr wrap="square" rtlCol="0">
            <a:spAutoFit/>
          </a:bodyPr>
          <a:lstStyle/>
          <a:p>
            <a:pPr algn="ctr"/>
            <a:r>
              <a:rPr lang="en-US" altLang="ko-KR" sz="1400" b="1" dirty="0" smtClean="0">
                <a:solidFill>
                  <a:schemeClr val="accent2"/>
                </a:solidFill>
                <a:cs typeface="Arial" pitchFamily="34" charset="0"/>
              </a:rPr>
              <a:t>A</a:t>
            </a:r>
            <a:r>
              <a:rPr lang="id-ID" altLang="ko-KR" sz="1400" b="1" dirty="0" smtClean="0">
                <a:solidFill>
                  <a:schemeClr val="accent2"/>
                </a:solidFill>
                <a:cs typeface="Arial" pitchFamily="34" charset="0"/>
              </a:rPr>
              <a:t>da 2 macam </a:t>
            </a:r>
            <a:endParaRPr lang="ko-KR" altLang="en-US" sz="1400" b="1" dirty="0">
              <a:solidFill>
                <a:schemeClr val="accent2"/>
              </a:solidFill>
              <a:cs typeface="Arial" pitchFamily="34" charset="0"/>
            </a:endParaRPr>
          </a:p>
        </p:txBody>
      </p:sp>
      <p:sp>
        <p:nvSpPr>
          <p:cNvPr id="9" name="TextBox 8"/>
          <p:cNvSpPr txBox="1"/>
          <p:nvPr/>
        </p:nvSpPr>
        <p:spPr>
          <a:xfrm>
            <a:off x="3753433" y="4448845"/>
            <a:ext cx="1656184" cy="307777"/>
          </a:xfrm>
          <a:prstGeom prst="rect">
            <a:avLst/>
          </a:prstGeom>
          <a:noFill/>
        </p:spPr>
        <p:txBody>
          <a:bodyPr wrap="square" rtlCol="0">
            <a:spAutoFit/>
          </a:bodyPr>
          <a:lstStyle/>
          <a:p>
            <a:pPr algn="ctr"/>
            <a:r>
              <a:rPr lang="id-ID" altLang="ko-KR" sz="1400" b="1" dirty="0" smtClean="0">
                <a:solidFill>
                  <a:schemeClr val="bg1"/>
                </a:solidFill>
                <a:cs typeface="Arial" pitchFamily="34" charset="0"/>
              </a:rPr>
              <a:t>Media transmisi</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76672862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Jenis Media Transmisi</a:t>
            </a:r>
            <a:endParaRPr lang="ko-KR" altLang="en-US" dirty="0"/>
          </a:p>
        </p:txBody>
      </p:sp>
      <p:grpSp>
        <p:nvGrpSpPr>
          <p:cNvPr id="5" name="Group 4"/>
          <p:cNvGrpSpPr/>
          <p:nvPr/>
        </p:nvGrpSpPr>
        <p:grpSpPr>
          <a:xfrm>
            <a:off x="1737740" y="1573354"/>
            <a:ext cx="5642572" cy="2726588"/>
            <a:chOff x="1521716" y="1275606"/>
            <a:chExt cx="5642572" cy="2726588"/>
          </a:xfrm>
          <a:solidFill>
            <a:schemeClr val="accent1"/>
          </a:solidFill>
        </p:grpSpPr>
        <p:grpSp>
          <p:nvGrpSpPr>
            <p:cNvPr id="6" name="Group 5"/>
            <p:cNvGrpSpPr/>
            <p:nvPr/>
          </p:nvGrpSpPr>
          <p:grpSpPr>
            <a:xfrm>
              <a:off x="1521716" y="1596158"/>
              <a:ext cx="3168352" cy="2406036"/>
              <a:chOff x="1521716" y="1596158"/>
              <a:chExt cx="3168352" cy="2406036"/>
            </a:xfrm>
            <a:grpFill/>
          </p:grpSpPr>
          <p:grpSp>
            <p:nvGrpSpPr>
              <p:cNvPr id="12" name="Group 11"/>
              <p:cNvGrpSpPr/>
              <p:nvPr/>
            </p:nvGrpSpPr>
            <p:grpSpPr>
              <a:xfrm>
                <a:off x="1521716" y="1596158"/>
                <a:ext cx="3168352" cy="2406036"/>
                <a:chOff x="1691680" y="-1532706"/>
                <a:chExt cx="7101775" cy="5393065"/>
              </a:xfrm>
              <a:grpFill/>
            </p:grpSpPr>
            <p:sp>
              <p:nvSpPr>
                <p:cNvPr id="14" name="Donut 13"/>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Right Arrow 14"/>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Oval 12"/>
              <p:cNvSpPr/>
              <p:nvPr/>
            </p:nvSpPr>
            <p:spPr>
              <a:xfrm>
                <a:off x="2263185" y="2337627"/>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7" name="Group 6"/>
            <p:cNvGrpSpPr/>
            <p:nvPr/>
          </p:nvGrpSpPr>
          <p:grpSpPr>
            <a:xfrm>
              <a:off x="3995936" y="1275606"/>
              <a:ext cx="3168352" cy="2406036"/>
              <a:chOff x="3851920" y="1401130"/>
              <a:chExt cx="3168352" cy="2406036"/>
            </a:xfrm>
            <a:grpFill/>
          </p:grpSpPr>
          <p:grpSp>
            <p:nvGrpSpPr>
              <p:cNvPr id="8" name="Group 7"/>
              <p:cNvGrpSpPr/>
              <p:nvPr/>
            </p:nvGrpSpPr>
            <p:grpSpPr>
              <a:xfrm rot="10800000">
                <a:off x="3851920" y="1401130"/>
                <a:ext cx="3168352" cy="2406036"/>
                <a:chOff x="1691680" y="-1532706"/>
                <a:chExt cx="7101775" cy="5393065"/>
              </a:xfrm>
              <a:grpFill/>
            </p:grpSpPr>
            <p:sp>
              <p:nvSpPr>
                <p:cNvPr id="10" name="Donut 9"/>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Right Arrow 10"/>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9" name="Oval 8"/>
              <p:cNvSpPr/>
              <p:nvPr/>
            </p:nvSpPr>
            <p:spPr>
              <a:xfrm>
                <a:off x="5577220" y="2364114"/>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6" name="Isosceles Triangle 15"/>
          <p:cNvSpPr/>
          <p:nvPr/>
        </p:nvSpPr>
        <p:spPr>
          <a:xfrm>
            <a:off x="4051070" y="2498755"/>
            <a:ext cx="1015912" cy="875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8" name="Group 17"/>
          <p:cNvGrpSpPr/>
          <p:nvPr/>
        </p:nvGrpSpPr>
        <p:grpSpPr>
          <a:xfrm>
            <a:off x="2655368" y="2787967"/>
            <a:ext cx="349262" cy="396501"/>
            <a:chOff x="1308754" y="3454361"/>
            <a:chExt cx="2889328" cy="3280121"/>
          </a:xfrm>
          <a:solidFill>
            <a:schemeClr val="bg1"/>
          </a:solidFill>
        </p:grpSpPr>
        <p:sp>
          <p:nvSpPr>
            <p:cNvPr id="19" name="Donut 18"/>
            <p:cNvSpPr/>
            <p:nvPr/>
          </p:nvSpPr>
          <p:spPr>
            <a:xfrm>
              <a:off x="1308754" y="4335332"/>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0" name="Up Arrow 19"/>
            <p:cNvSpPr/>
            <p:nvPr/>
          </p:nvSpPr>
          <p:spPr>
            <a:xfrm rot="2632973">
              <a:off x="3193286" y="3454361"/>
              <a:ext cx="1004796" cy="1639484"/>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p:nvGrpSpPr>
        <p:grpSpPr>
          <a:xfrm>
            <a:off x="6091456" y="2675549"/>
            <a:ext cx="409092" cy="394981"/>
            <a:chOff x="4462674" y="3512626"/>
            <a:chExt cx="3384287" cy="3267549"/>
          </a:xfrm>
          <a:solidFill>
            <a:schemeClr val="bg1"/>
          </a:solidFill>
        </p:grpSpPr>
        <p:sp>
          <p:nvSpPr>
            <p:cNvPr id="22" name="Donut 21"/>
            <p:cNvSpPr/>
            <p:nvPr/>
          </p:nvSpPr>
          <p:spPr>
            <a:xfrm>
              <a:off x="5447811" y="3512626"/>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3" name="Rounded Rectangle 22"/>
            <p:cNvSpPr/>
            <p:nvPr/>
          </p:nvSpPr>
          <p:spPr>
            <a:xfrm rot="2700000">
              <a:off x="5162501" y="5103870"/>
              <a:ext cx="461837" cy="18614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ounded Rectangle 23"/>
            <p:cNvSpPr/>
            <p:nvPr/>
          </p:nvSpPr>
          <p:spPr>
            <a:xfrm rot="8100000">
              <a:off x="5238958" y="5083288"/>
              <a:ext cx="461837" cy="16968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TextBox 24"/>
          <p:cNvSpPr txBox="1"/>
          <p:nvPr/>
        </p:nvSpPr>
        <p:spPr>
          <a:xfrm>
            <a:off x="4622893" y="1275606"/>
            <a:ext cx="4031895" cy="338554"/>
          </a:xfrm>
          <a:prstGeom prst="rect">
            <a:avLst/>
          </a:prstGeom>
          <a:noFill/>
        </p:spPr>
        <p:txBody>
          <a:bodyPr wrap="square" rtlCol="0">
            <a:spAutoFit/>
          </a:bodyPr>
          <a:lstStyle/>
          <a:p>
            <a:r>
              <a:rPr lang="en-US" altLang="ko-KR" sz="1600" dirty="0" smtClean="0">
                <a:solidFill>
                  <a:schemeClr val="tx1">
                    <a:lumMod val="75000"/>
                    <a:lumOff val="25000"/>
                  </a:schemeClr>
                </a:solidFill>
                <a:cs typeface="Arial" pitchFamily="34" charset="0"/>
              </a:rPr>
              <a:t>Media </a:t>
            </a:r>
            <a:r>
              <a:rPr lang="en-US" altLang="ko-KR" sz="1600" dirty="0" err="1">
                <a:solidFill>
                  <a:schemeClr val="tx1">
                    <a:lumMod val="75000"/>
                    <a:lumOff val="25000"/>
                  </a:schemeClr>
                </a:solidFill>
                <a:cs typeface="Arial" pitchFamily="34" charset="0"/>
              </a:rPr>
              <a:t>Transmisi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menggunakan</a:t>
            </a:r>
            <a:r>
              <a:rPr lang="en-US" altLang="ko-KR" sz="1600" dirty="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Kabe</a:t>
            </a:r>
            <a:r>
              <a:rPr lang="id-ID" altLang="ko-KR" sz="1600" dirty="0" smtClean="0">
                <a:solidFill>
                  <a:schemeClr val="tx1">
                    <a:lumMod val="75000"/>
                    <a:lumOff val="25000"/>
                  </a:schemeClr>
                </a:solidFill>
                <a:cs typeface="Arial" pitchFamily="34" charset="0"/>
              </a:rPr>
              <a:t>l</a:t>
            </a:r>
            <a:endParaRPr lang="en-US" altLang="ko-KR" sz="1600" dirty="0">
              <a:solidFill>
                <a:schemeClr val="tx1">
                  <a:lumMod val="75000"/>
                  <a:lumOff val="25000"/>
                </a:schemeClr>
              </a:solidFill>
              <a:cs typeface="Arial" pitchFamily="34" charset="0"/>
            </a:endParaRPr>
          </a:p>
        </p:txBody>
      </p:sp>
      <p:sp>
        <p:nvSpPr>
          <p:cNvPr id="26" name="TextBox 25"/>
          <p:cNvSpPr txBox="1"/>
          <p:nvPr/>
        </p:nvSpPr>
        <p:spPr>
          <a:xfrm>
            <a:off x="361216" y="4155926"/>
            <a:ext cx="4031895" cy="338554"/>
          </a:xfrm>
          <a:prstGeom prst="rect">
            <a:avLst/>
          </a:prstGeom>
          <a:noFill/>
        </p:spPr>
        <p:txBody>
          <a:bodyPr wrap="square" rtlCol="0">
            <a:spAutoFit/>
          </a:bodyPr>
          <a:lstStyle/>
          <a:p>
            <a:pPr algn="r"/>
            <a:r>
              <a:rPr lang="en-US" altLang="ko-KR" sz="1600" dirty="0">
                <a:solidFill>
                  <a:schemeClr val="tx1">
                    <a:lumMod val="75000"/>
                    <a:lumOff val="25000"/>
                  </a:schemeClr>
                </a:solidFill>
                <a:cs typeface="Arial" pitchFamily="34" charset="0"/>
              </a:rPr>
              <a:t>Media </a:t>
            </a:r>
            <a:r>
              <a:rPr lang="en-US" altLang="ko-KR" sz="1600" dirty="0" err="1">
                <a:solidFill>
                  <a:schemeClr val="tx1">
                    <a:lumMod val="75000"/>
                    <a:lumOff val="25000"/>
                  </a:schemeClr>
                </a:solidFill>
                <a:cs typeface="Arial" pitchFamily="34" charset="0"/>
              </a:rPr>
              <a:t>transmisi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tanpa</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kabel</a:t>
            </a:r>
            <a:endParaRPr lang="en-US" altLang="ko-KR" sz="1600" dirty="0">
              <a:solidFill>
                <a:schemeClr val="tx1">
                  <a:lumMod val="75000"/>
                  <a:lumOff val="25000"/>
                </a:schemeClr>
              </a:solidFill>
              <a:cs typeface="Arial" pitchFamily="34" charset="0"/>
            </a:endParaRPr>
          </a:p>
        </p:txBody>
      </p:sp>
      <p:sp>
        <p:nvSpPr>
          <p:cNvPr id="27" name="TextBox 26"/>
          <p:cNvSpPr txBox="1"/>
          <p:nvPr/>
        </p:nvSpPr>
        <p:spPr>
          <a:xfrm>
            <a:off x="2123728" y="3748502"/>
            <a:ext cx="2336966" cy="276999"/>
          </a:xfrm>
          <a:prstGeom prst="rect">
            <a:avLst/>
          </a:prstGeom>
          <a:noFill/>
        </p:spPr>
        <p:txBody>
          <a:bodyPr wrap="square" rtlCol="0">
            <a:spAutoFit/>
          </a:bodyPr>
          <a:lstStyle/>
          <a:p>
            <a:pPr algn="r"/>
            <a:r>
              <a:rPr lang="en-US" altLang="ko-KR" sz="1200" b="1" dirty="0">
                <a:solidFill>
                  <a:schemeClr val="bg1"/>
                </a:solidFill>
                <a:cs typeface="Arial" pitchFamily="34" charset="0"/>
              </a:rPr>
              <a:t>Wireless Network</a:t>
            </a:r>
            <a:endParaRPr lang="ko-KR" altLang="en-US" sz="1200" b="1" dirty="0">
              <a:solidFill>
                <a:schemeClr val="bg1"/>
              </a:solidFill>
              <a:cs typeface="Arial" pitchFamily="34" charset="0"/>
            </a:endParaRPr>
          </a:p>
        </p:txBody>
      </p:sp>
      <p:sp>
        <p:nvSpPr>
          <p:cNvPr id="28" name="TextBox 27"/>
          <p:cNvSpPr txBox="1"/>
          <p:nvPr/>
        </p:nvSpPr>
        <p:spPr>
          <a:xfrm>
            <a:off x="4648830" y="1847793"/>
            <a:ext cx="2336966" cy="276999"/>
          </a:xfrm>
          <a:prstGeom prst="rect">
            <a:avLst/>
          </a:prstGeom>
          <a:noFill/>
        </p:spPr>
        <p:txBody>
          <a:bodyPr wrap="square" rtlCol="0">
            <a:spAutoFit/>
          </a:bodyPr>
          <a:lstStyle/>
          <a:p>
            <a:r>
              <a:rPr lang="en-US" altLang="ko-KR" sz="1200" b="1" dirty="0" smtClean="0">
                <a:solidFill>
                  <a:schemeClr val="bg1"/>
                </a:solidFill>
                <a:cs typeface="Arial" pitchFamily="34" charset="0"/>
              </a:rPr>
              <a:t>Wired Network</a:t>
            </a:r>
            <a:endParaRPr lang="ko-KR" altLang="en-US" sz="1200" b="1" dirty="0">
              <a:solidFill>
                <a:schemeClr val="bg1"/>
              </a:solidFill>
              <a:cs typeface="Arial" pitchFamily="34" charset="0"/>
            </a:endParaRPr>
          </a:p>
        </p:txBody>
      </p:sp>
      <p:sp>
        <p:nvSpPr>
          <p:cNvPr id="29" name="Oval 25">
            <a:extLst>
              <a:ext uri="{FF2B5EF4-FFF2-40B4-BE49-F238E27FC236}">
                <a16:creationId xmlns="" xmlns:a16="http://schemas.microsoft.com/office/drawing/2014/main" id="{52D20C77-1959-465A-BBD9-151B90E4EC3D}"/>
              </a:ext>
            </a:extLst>
          </p:cNvPr>
          <p:cNvSpPr>
            <a:spLocks noChangeAspect="1"/>
          </p:cNvSpPr>
          <p:nvPr/>
        </p:nvSpPr>
        <p:spPr>
          <a:xfrm>
            <a:off x="4314043" y="2803389"/>
            <a:ext cx="512980" cy="513679"/>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8476510"/>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p:cNvSpPr txBox="1">
            <a:spLocks/>
          </p:cNvSpPr>
          <p:nvPr/>
        </p:nvSpPr>
        <p:spPr>
          <a:xfrm>
            <a:off x="755576" y="2557120"/>
            <a:ext cx="3168352" cy="48611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b="1" dirty="0">
                <a:solidFill>
                  <a:schemeClr val="bg1"/>
                </a:solidFill>
                <a:cs typeface="Arial" pitchFamily="34" charset="0"/>
              </a:rPr>
              <a:t>Portfolio Designed</a:t>
            </a:r>
            <a:endParaRPr lang="ko-KR" altLang="en-US" sz="2400" b="1" dirty="0">
              <a:solidFill>
                <a:schemeClr val="bg1"/>
              </a:solidFill>
              <a:cs typeface="Arial" pitchFamily="34" charset="0"/>
            </a:endParaRPr>
          </a:p>
        </p:txBody>
      </p:sp>
      <p:sp>
        <p:nvSpPr>
          <p:cNvPr id="11" name="Text Placeholder 1"/>
          <p:cNvSpPr txBox="1">
            <a:spLocks/>
          </p:cNvSpPr>
          <p:nvPr/>
        </p:nvSpPr>
        <p:spPr>
          <a:xfrm>
            <a:off x="5868144" y="3199036"/>
            <a:ext cx="2808312" cy="19444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600" b="1" dirty="0" smtClean="0">
                <a:solidFill>
                  <a:srgbClr val="FFC000"/>
                </a:solidFill>
                <a:latin typeface="+mj-lt"/>
                <a:cs typeface="Arial" pitchFamily="34" charset="0"/>
              </a:rPr>
              <a:t>Media </a:t>
            </a:r>
            <a:r>
              <a:rPr lang="en-US" altLang="ko-KR" sz="2600" b="1" dirty="0" err="1">
                <a:solidFill>
                  <a:srgbClr val="FFC000"/>
                </a:solidFill>
                <a:latin typeface="+mj-lt"/>
                <a:cs typeface="Arial" pitchFamily="34" charset="0"/>
              </a:rPr>
              <a:t>Transmisi</a:t>
            </a:r>
            <a:r>
              <a:rPr lang="en-US" altLang="ko-KR" sz="2600" b="1" dirty="0">
                <a:solidFill>
                  <a:srgbClr val="FFC000"/>
                </a:solidFill>
                <a:latin typeface="+mj-lt"/>
                <a:cs typeface="Arial" pitchFamily="34" charset="0"/>
              </a:rPr>
              <a:t> </a:t>
            </a:r>
            <a:r>
              <a:rPr lang="en-US" altLang="ko-KR" sz="2600" b="1" dirty="0" err="1">
                <a:solidFill>
                  <a:srgbClr val="FFC000"/>
                </a:solidFill>
                <a:latin typeface="+mj-lt"/>
                <a:cs typeface="Arial" pitchFamily="34" charset="0"/>
              </a:rPr>
              <a:t>menggunakan</a:t>
            </a:r>
            <a:r>
              <a:rPr lang="en-US" altLang="ko-KR" sz="2600" b="1" dirty="0">
                <a:solidFill>
                  <a:srgbClr val="FFC000"/>
                </a:solidFill>
                <a:latin typeface="+mj-lt"/>
                <a:cs typeface="Arial" pitchFamily="34" charset="0"/>
              </a:rPr>
              <a:t> </a:t>
            </a:r>
            <a:r>
              <a:rPr lang="en-US" altLang="ko-KR" sz="2600" b="1" dirty="0" err="1">
                <a:solidFill>
                  <a:srgbClr val="FFC000"/>
                </a:solidFill>
                <a:latin typeface="+mj-lt"/>
                <a:cs typeface="Arial" pitchFamily="34" charset="0"/>
              </a:rPr>
              <a:t>Kabel</a:t>
            </a:r>
            <a:r>
              <a:rPr lang="en-US" altLang="ko-KR" sz="2600" b="1" dirty="0">
                <a:solidFill>
                  <a:srgbClr val="FFC000"/>
                </a:solidFill>
                <a:latin typeface="+mj-lt"/>
                <a:cs typeface="Arial" pitchFamily="34" charset="0"/>
              </a:rPr>
              <a:t> (Wired Network)</a:t>
            </a:r>
            <a:endParaRPr lang="ko-KR" altLang="en-US" sz="2600" b="1" dirty="0">
              <a:solidFill>
                <a:srgbClr val="FFC000"/>
              </a:solidFill>
              <a:latin typeface="+mj-lt"/>
              <a:cs typeface="Arial" pitchFamily="34" charset="0"/>
            </a:endParaRPr>
          </a:p>
        </p:txBody>
      </p:sp>
      <p:sp>
        <p:nvSpPr>
          <p:cNvPr id="12" name="TextBox 11"/>
          <p:cNvSpPr txBox="1"/>
          <p:nvPr/>
        </p:nvSpPr>
        <p:spPr>
          <a:xfrm>
            <a:off x="683568" y="3917721"/>
            <a:ext cx="4896544" cy="646331"/>
          </a:xfrm>
          <a:prstGeom prst="rect">
            <a:avLst/>
          </a:prstGeom>
          <a:noFill/>
        </p:spPr>
        <p:txBody>
          <a:bodyPr wrap="square" rtlCol="0">
            <a:spAutoFit/>
          </a:bodyPr>
          <a:lstStyle/>
          <a:p>
            <a:pPr algn="r"/>
            <a:r>
              <a:rPr lang="en-US" altLang="ko-KR" sz="1200" dirty="0" err="1">
                <a:solidFill>
                  <a:schemeClr val="bg1"/>
                </a:solidFill>
                <a:cs typeface="Arial" pitchFamily="34" charset="0"/>
              </a:rPr>
              <a:t>Bila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sumber</a:t>
            </a:r>
            <a:r>
              <a:rPr lang="en-US" altLang="ko-KR" sz="1200" dirty="0">
                <a:solidFill>
                  <a:schemeClr val="bg1"/>
                </a:solidFill>
                <a:cs typeface="Arial" pitchFamily="34" charset="0"/>
              </a:rPr>
              <a:t> data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penerima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memiliki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jarak</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tidak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terlalu</a:t>
            </a:r>
            <a:r>
              <a:rPr lang="en-US" altLang="ko-KR" sz="1200" dirty="0">
                <a:solidFill>
                  <a:schemeClr val="bg1"/>
                </a:solidFill>
                <a:cs typeface="Arial" pitchFamily="34" charset="0"/>
              </a:rPr>
              <a:t> </a:t>
            </a:r>
            <a:r>
              <a:rPr lang="en-US" altLang="ko-KR" sz="1200" dirty="0" err="1" smtClean="0">
                <a:solidFill>
                  <a:schemeClr val="bg1"/>
                </a:solidFill>
                <a:cs typeface="Arial" pitchFamily="34" charset="0"/>
              </a:rPr>
              <a:t>jauh</a:t>
            </a:r>
            <a:r>
              <a:rPr lang="en-US" altLang="ko-KR" sz="1200" dirty="0" smtClean="0">
                <a:solidFill>
                  <a:schemeClr val="bg1"/>
                </a:solidFill>
                <a:cs typeface="Arial" pitchFamily="34" charset="0"/>
              </a:rPr>
              <a:t>,</a:t>
            </a:r>
            <a:r>
              <a:rPr lang="id-ID" altLang="ko-KR" sz="1200" dirty="0" smtClean="0">
                <a:solidFill>
                  <a:schemeClr val="bg1"/>
                </a:solidFill>
                <a:cs typeface="Arial" pitchFamily="34" charset="0"/>
              </a:rPr>
              <a:t> </a:t>
            </a:r>
            <a:r>
              <a:rPr lang="en-US" altLang="ko-KR" sz="1200" dirty="0" smtClean="0">
                <a:solidFill>
                  <a:schemeClr val="bg1"/>
                </a:solidFill>
                <a:cs typeface="Arial" pitchFamily="34" charset="0"/>
              </a:rPr>
              <a:t>media </a:t>
            </a:r>
            <a:r>
              <a:rPr lang="en-US" altLang="ko-KR" sz="1200" dirty="0" err="1">
                <a:solidFill>
                  <a:schemeClr val="bg1"/>
                </a:solidFill>
                <a:cs typeface="Arial" pitchFamily="34" charset="0"/>
              </a:rPr>
              <a:t>transmisi</a:t>
            </a:r>
            <a:r>
              <a:rPr lang="en-US" altLang="ko-KR" sz="1200" dirty="0">
                <a:solidFill>
                  <a:schemeClr val="bg1"/>
                </a:solidFill>
                <a:cs typeface="Arial" pitchFamily="34" charset="0"/>
              </a:rPr>
              <a:t> </a:t>
            </a:r>
            <a:r>
              <a:rPr lang="id-ID" altLang="ko-KR" sz="1200" dirty="0" smtClean="0">
                <a:solidFill>
                  <a:schemeClr val="bg1"/>
                </a:solidFill>
                <a:cs typeface="Arial" pitchFamily="34" charset="0"/>
              </a:rPr>
              <a:t>ini </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sangat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bagus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karena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menggunakan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kabel</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koneksi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dalam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jaringan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lebih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stabil</a:t>
            </a:r>
            <a:endParaRPr lang="en-US" altLang="ko-KR" sz="1200" dirty="0">
              <a:solidFill>
                <a:schemeClr val="bg1"/>
              </a:solidFill>
              <a:cs typeface="Arial" pitchFamily="34" charset="0"/>
            </a:endParaRPr>
          </a:p>
        </p:txBody>
      </p:sp>
      <p:pic>
        <p:nvPicPr>
          <p:cNvPr id="16" name="Picture Placeholder 15"/>
          <p:cNvPicPr>
            <a:picLocks noGrp="1" noChangeAspect="1"/>
          </p:cNvPicPr>
          <p:nvPr>
            <p:ph type="pic" idx="1"/>
          </p:nvPr>
        </p:nvPicPr>
        <p:blipFill>
          <a:blip r:embed="rId2">
            <a:extLst>
              <a:ext uri="{28A0092B-C50C-407E-A947-70E740481C1C}">
                <a14:useLocalDpi xmlns:a14="http://schemas.microsoft.com/office/drawing/2010/main" val="0"/>
              </a:ext>
            </a:extLst>
          </a:blip>
          <a:srcRect t="6987" b="6987"/>
          <a:stretch>
            <a:fillRect/>
          </a:stretch>
        </p:blipFill>
        <p:spPr/>
      </p:pic>
      <p:sp>
        <p:nvSpPr>
          <p:cNvPr id="17" name="Rectangle 16"/>
          <p:cNvSpPr/>
          <p:nvPr/>
        </p:nvSpPr>
        <p:spPr>
          <a:xfrm>
            <a:off x="179512" y="2345020"/>
            <a:ext cx="3395091" cy="1152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328885" y="2469153"/>
            <a:ext cx="3096344" cy="830997"/>
          </a:xfrm>
          <a:prstGeom prst="rect">
            <a:avLst/>
          </a:prstGeom>
          <a:noFill/>
        </p:spPr>
        <p:txBody>
          <a:bodyPr wrap="square" rtlCol="0">
            <a:spAutoFit/>
          </a:bodyPr>
          <a:lstStyle/>
          <a:p>
            <a:pPr algn="just"/>
            <a:r>
              <a:rPr lang="id-ID" altLang="ko-KR" sz="1200" dirty="0" smtClean="0">
                <a:solidFill>
                  <a:schemeClr val="bg1"/>
                </a:solidFill>
                <a:cs typeface="Arial" pitchFamily="34" charset="0"/>
              </a:rPr>
              <a:t>Untuk </a:t>
            </a:r>
            <a:r>
              <a:rPr lang="en-US" altLang="ko-KR" sz="1200" dirty="0" err="1" smtClean="0">
                <a:solidFill>
                  <a:schemeClr val="bg1"/>
                </a:solidFill>
                <a:cs typeface="Arial" pitchFamily="34" charset="0"/>
              </a:rPr>
              <a:t>membangun</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jaringan</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laboratorium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komputer</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membuat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jaringan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komputer</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sekolah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membuat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jaringan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lan</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kantor</a:t>
            </a:r>
            <a:r>
              <a:rPr lang="en-US" altLang="ko-KR" sz="1200" dirty="0">
                <a:solidFill>
                  <a:schemeClr val="bg1"/>
                </a:solidFill>
                <a:cs typeface="Arial" pitchFamily="34" charset="0"/>
              </a:rPr>
              <a:t>.</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336913525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38459" y="882170"/>
            <a:ext cx="1656733" cy="276999"/>
          </a:xfrm>
          <a:prstGeom prst="rect">
            <a:avLst/>
          </a:prstGeom>
          <a:noFill/>
        </p:spPr>
        <p:txBody>
          <a:bodyPr wrap="square" rtlCol="0">
            <a:spAutoFit/>
          </a:bodyPr>
          <a:lstStyle/>
          <a:p>
            <a:pPr algn="ctr"/>
            <a:r>
              <a:rPr lang="en-US" altLang="ko-KR" sz="1200" b="1" dirty="0" err="1" smtClean="0">
                <a:solidFill>
                  <a:srgbClr val="F2A40D"/>
                </a:solidFill>
                <a:cs typeface="Arial" pitchFamily="34" charset="0"/>
              </a:rPr>
              <a:t>Gelombang</a:t>
            </a:r>
            <a:r>
              <a:rPr lang="en-US" altLang="ko-KR" sz="1200" b="1" dirty="0" smtClean="0">
                <a:solidFill>
                  <a:srgbClr val="F2A40D"/>
                </a:solidFill>
                <a:cs typeface="Arial" pitchFamily="34" charset="0"/>
              </a:rPr>
              <a:t> </a:t>
            </a:r>
            <a:r>
              <a:rPr lang="en-US" altLang="ko-KR" sz="1200" b="1" dirty="0" err="1">
                <a:solidFill>
                  <a:srgbClr val="F2A40D"/>
                </a:solidFill>
                <a:cs typeface="Arial" pitchFamily="34" charset="0"/>
              </a:rPr>
              <a:t>Mikro</a:t>
            </a:r>
            <a:endParaRPr lang="ko-KR" altLang="en-US" sz="1200" b="1" dirty="0">
              <a:solidFill>
                <a:srgbClr val="F2A40D"/>
              </a:solidFill>
              <a:cs typeface="Arial" pitchFamily="34" charset="0"/>
            </a:endParaRPr>
          </a:p>
        </p:txBody>
      </p:sp>
      <p:sp>
        <p:nvSpPr>
          <p:cNvPr id="13" name="TextBox 12"/>
          <p:cNvSpPr txBox="1"/>
          <p:nvPr/>
        </p:nvSpPr>
        <p:spPr>
          <a:xfrm>
            <a:off x="3203848" y="3373305"/>
            <a:ext cx="1535165" cy="276999"/>
          </a:xfrm>
          <a:prstGeom prst="rect">
            <a:avLst/>
          </a:prstGeom>
          <a:noFill/>
        </p:spPr>
        <p:txBody>
          <a:bodyPr wrap="square" rtlCol="0">
            <a:spAutoFit/>
          </a:bodyPr>
          <a:lstStyle/>
          <a:p>
            <a:pPr algn="ctr"/>
            <a:r>
              <a:rPr lang="en-US" altLang="ko-KR" sz="1200" b="1" dirty="0" err="1" smtClean="0">
                <a:solidFill>
                  <a:srgbClr val="F2A40D"/>
                </a:solidFill>
                <a:cs typeface="Arial" pitchFamily="34" charset="0"/>
              </a:rPr>
              <a:t>Gelombang</a:t>
            </a:r>
            <a:r>
              <a:rPr lang="en-US" altLang="ko-KR" sz="1200" b="1" dirty="0" smtClean="0">
                <a:solidFill>
                  <a:srgbClr val="F2A40D"/>
                </a:solidFill>
                <a:cs typeface="Arial" pitchFamily="34" charset="0"/>
              </a:rPr>
              <a:t> </a:t>
            </a:r>
            <a:r>
              <a:rPr lang="en-US" altLang="ko-KR" sz="1200" b="1" dirty="0">
                <a:solidFill>
                  <a:srgbClr val="F2A40D"/>
                </a:solidFill>
                <a:cs typeface="Arial" pitchFamily="34" charset="0"/>
              </a:rPr>
              <a:t>Radio</a:t>
            </a:r>
            <a:endParaRPr lang="ko-KR" altLang="en-US" sz="1200" b="1" dirty="0">
              <a:solidFill>
                <a:srgbClr val="F2A40D"/>
              </a:solidFill>
              <a:cs typeface="Arial" pitchFamily="34" charset="0"/>
            </a:endParaRPr>
          </a:p>
        </p:txBody>
      </p:sp>
      <p:sp>
        <p:nvSpPr>
          <p:cNvPr id="16" name="Text Placeholder 1"/>
          <p:cNvSpPr txBox="1">
            <a:spLocks/>
          </p:cNvSpPr>
          <p:nvPr/>
        </p:nvSpPr>
        <p:spPr>
          <a:xfrm>
            <a:off x="5204792" y="1222381"/>
            <a:ext cx="3456384" cy="120773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b="1" dirty="0" smtClean="0">
                <a:solidFill>
                  <a:schemeClr val="accent1"/>
                </a:solidFill>
                <a:latin typeface="+mj-lt"/>
                <a:cs typeface="Arial" pitchFamily="34" charset="0"/>
              </a:rPr>
              <a:t>Media </a:t>
            </a:r>
            <a:r>
              <a:rPr lang="en-US" altLang="ko-KR" sz="2400" b="1" dirty="0" err="1">
                <a:solidFill>
                  <a:schemeClr val="accent1"/>
                </a:solidFill>
                <a:latin typeface="+mj-lt"/>
                <a:cs typeface="Arial" pitchFamily="34" charset="0"/>
              </a:rPr>
              <a:t>Transmisi</a:t>
            </a:r>
            <a:r>
              <a:rPr lang="en-US" altLang="ko-KR" sz="2400" b="1" dirty="0">
                <a:solidFill>
                  <a:schemeClr val="accent1"/>
                </a:solidFill>
                <a:latin typeface="+mj-lt"/>
                <a:cs typeface="Arial" pitchFamily="34" charset="0"/>
              </a:rPr>
              <a:t> </a:t>
            </a:r>
            <a:r>
              <a:rPr lang="en-US" altLang="ko-KR" sz="2400" b="1" dirty="0" err="1">
                <a:solidFill>
                  <a:schemeClr val="accent1"/>
                </a:solidFill>
                <a:latin typeface="+mj-lt"/>
                <a:cs typeface="Arial" pitchFamily="34" charset="0"/>
              </a:rPr>
              <a:t>tanpa</a:t>
            </a:r>
            <a:r>
              <a:rPr lang="en-US" altLang="ko-KR" sz="2400" b="1" dirty="0">
                <a:solidFill>
                  <a:schemeClr val="accent1"/>
                </a:solidFill>
                <a:latin typeface="+mj-lt"/>
                <a:cs typeface="Arial" pitchFamily="34" charset="0"/>
              </a:rPr>
              <a:t> </a:t>
            </a:r>
            <a:r>
              <a:rPr lang="en-US" altLang="ko-KR" sz="2400" b="1" dirty="0" err="1">
                <a:solidFill>
                  <a:schemeClr val="accent1"/>
                </a:solidFill>
                <a:latin typeface="+mj-lt"/>
                <a:cs typeface="Arial" pitchFamily="34" charset="0"/>
              </a:rPr>
              <a:t>Kabel</a:t>
            </a:r>
            <a:r>
              <a:rPr lang="en-US" altLang="ko-KR" sz="2400" b="1" dirty="0">
                <a:solidFill>
                  <a:schemeClr val="accent1"/>
                </a:solidFill>
                <a:latin typeface="+mj-lt"/>
                <a:cs typeface="Arial" pitchFamily="34" charset="0"/>
              </a:rPr>
              <a:t> (Wireless Network)</a:t>
            </a:r>
            <a:endParaRPr lang="ko-KR" altLang="en-US" sz="2400" b="1" dirty="0">
              <a:solidFill>
                <a:schemeClr val="accent1"/>
              </a:solidFill>
              <a:latin typeface="+mj-lt"/>
              <a:cs typeface="Arial" pitchFamily="34" charset="0"/>
            </a:endParaRPr>
          </a:p>
        </p:txBody>
      </p:sp>
      <p:sp>
        <p:nvSpPr>
          <p:cNvPr id="17" name="TextBox 16"/>
          <p:cNvSpPr txBox="1"/>
          <p:nvPr/>
        </p:nvSpPr>
        <p:spPr>
          <a:xfrm>
            <a:off x="5204792" y="2366355"/>
            <a:ext cx="3744416" cy="954107"/>
          </a:xfrm>
          <a:prstGeom prst="rect">
            <a:avLst/>
          </a:prstGeom>
          <a:noFill/>
        </p:spPr>
        <p:txBody>
          <a:bodyPr wrap="square" rtlCol="0">
            <a:spAutoFit/>
          </a:bodyPr>
          <a:lstStyle/>
          <a:p>
            <a:pPr algn="just"/>
            <a:r>
              <a:rPr lang="id-ID" altLang="ko-KR" sz="1400" dirty="0" err="1" smtClean="0">
                <a:solidFill>
                  <a:schemeClr val="tx1">
                    <a:lumMod val="75000"/>
                    <a:lumOff val="25000"/>
                  </a:schemeClr>
                </a:solidFill>
                <a:cs typeface="Arial" pitchFamily="34" charset="0"/>
              </a:rPr>
              <a:t>M</a:t>
            </a:r>
            <a:r>
              <a:rPr lang="en-US" altLang="ko-KR" sz="1400" dirty="0" err="1" smtClean="0">
                <a:solidFill>
                  <a:schemeClr val="tx1">
                    <a:lumMod val="75000"/>
                    <a:lumOff val="25000"/>
                  </a:schemeClr>
                </a:solidFill>
                <a:cs typeface="Arial" pitchFamily="34" charset="0"/>
              </a:rPr>
              <a:t>erupakan</a:t>
            </a:r>
            <a:r>
              <a:rPr lang="en-US" altLang="ko-KR" sz="1400" dirty="0" smtClean="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komunikasi</a:t>
            </a:r>
            <a:r>
              <a:rPr lang="en-US" altLang="ko-KR" sz="1400" dirty="0">
                <a:solidFill>
                  <a:schemeClr val="tx1">
                    <a:lumMod val="75000"/>
                    <a:lumOff val="25000"/>
                  </a:schemeClr>
                </a:solidFill>
                <a:cs typeface="Arial" pitchFamily="34" charset="0"/>
              </a:rPr>
              <a:t> data </a:t>
            </a:r>
            <a:r>
              <a:rPr lang="en-US" altLang="ko-KR" sz="1400" dirty="0" err="1">
                <a:solidFill>
                  <a:schemeClr val="tx1">
                    <a:lumMod val="75000"/>
                    <a:lumOff val="25000"/>
                  </a:schemeClr>
                </a:solidFill>
                <a:cs typeface="Arial" pitchFamily="34" charset="0"/>
              </a:rPr>
              <a:t>dalam</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jaringan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komputer</a:t>
            </a:r>
            <a:r>
              <a:rPr lang="en-US" altLang="ko-KR" sz="1400" dirty="0">
                <a:solidFill>
                  <a:schemeClr val="tx1">
                    <a:lumMod val="75000"/>
                    <a:lumOff val="25000"/>
                  </a:schemeClr>
                </a:solidFill>
                <a:cs typeface="Arial" pitchFamily="34" charset="0"/>
              </a:rPr>
              <a:t> yang </a:t>
            </a:r>
            <a:r>
              <a:rPr lang="en-US" altLang="ko-KR" sz="1400" dirty="0" err="1">
                <a:solidFill>
                  <a:schemeClr val="tx1">
                    <a:lumMod val="75000"/>
                    <a:lumOff val="25000"/>
                  </a:schemeClr>
                </a:solidFill>
                <a:cs typeface="Arial" pitchFamily="34" charset="0"/>
              </a:rPr>
              <a:t>tidak</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memanfaatkan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kabel</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sebagai</a:t>
            </a:r>
            <a:r>
              <a:rPr lang="en-US" altLang="ko-KR" sz="1400" dirty="0">
                <a:solidFill>
                  <a:schemeClr val="tx1">
                    <a:lumMod val="75000"/>
                    <a:lumOff val="25000"/>
                  </a:schemeClr>
                </a:solidFill>
                <a:cs typeface="Arial" pitchFamily="34" charset="0"/>
              </a:rPr>
              <a:t> media </a:t>
            </a:r>
            <a:r>
              <a:rPr lang="en-US" altLang="ko-KR" sz="1400" dirty="0" err="1">
                <a:solidFill>
                  <a:schemeClr val="tx1">
                    <a:lumMod val="75000"/>
                    <a:lumOff val="25000"/>
                  </a:schemeClr>
                </a:solidFill>
                <a:cs typeface="Arial" pitchFamily="34" charset="0"/>
              </a:rPr>
              <a:t>transmisinya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melainkan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berupa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gelombang</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elektromagnetik</a:t>
            </a:r>
            <a:r>
              <a:rPr lang="en-US" altLang="ko-KR" sz="1400" dirty="0">
                <a:solidFill>
                  <a:schemeClr val="tx1">
                    <a:lumMod val="75000"/>
                    <a:lumOff val="25000"/>
                  </a:schemeClr>
                </a:solidFill>
                <a:cs typeface="Arial" pitchFamily="34" charset="0"/>
              </a:rPr>
              <a:t>. </a:t>
            </a:r>
            <a:endParaRPr lang="id-ID" altLang="ko-KR" sz="1400" dirty="0" smtClean="0">
              <a:solidFill>
                <a:schemeClr val="tx1">
                  <a:lumMod val="75000"/>
                  <a:lumOff val="25000"/>
                </a:schemeClr>
              </a:solidFill>
              <a:cs typeface="Arial" pitchFamily="34" charset="0"/>
            </a:endParaRPr>
          </a:p>
        </p:txBody>
      </p:sp>
      <p:pic>
        <p:nvPicPr>
          <p:cNvPr id="2" name="Picture Placeholder 1"/>
          <p:cNvPicPr>
            <a:picLocks noGrp="1" noChangeAspect="1"/>
          </p:cNvPicPr>
          <p:nvPr>
            <p:ph type="pic" idx="1"/>
          </p:nvPr>
        </p:nvPicPr>
        <p:blipFill>
          <a:blip r:embed="rId2">
            <a:extLst>
              <a:ext uri="{28A0092B-C50C-407E-A947-70E740481C1C}">
                <a14:useLocalDpi xmlns:a14="http://schemas.microsoft.com/office/drawing/2010/main" val="0"/>
              </a:ext>
            </a:extLst>
          </a:blip>
          <a:srcRect l="18547" r="18547"/>
          <a:stretch>
            <a:fillRect/>
          </a:stretch>
        </p:blipFill>
        <p:spPr/>
      </p:pic>
      <p:sp>
        <p:nvSpPr>
          <p:cNvPr id="18" name="Rectangle 17"/>
          <p:cNvSpPr/>
          <p:nvPr/>
        </p:nvSpPr>
        <p:spPr>
          <a:xfrm>
            <a:off x="4986315" y="3964706"/>
            <a:ext cx="4076349" cy="10754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TextBox 18"/>
          <p:cNvSpPr txBox="1"/>
          <p:nvPr/>
        </p:nvSpPr>
        <p:spPr>
          <a:xfrm>
            <a:off x="5204792" y="4157445"/>
            <a:ext cx="3657128" cy="738664"/>
          </a:xfrm>
          <a:prstGeom prst="rect">
            <a:avLst/>
          </a:prstGeom>
          <a:noFill/>
        </p:spPr>
        <p:txBody>
          <a:bodyPr wrap="square" rtlCol="0">
            <a:spAutoFit/>
          </a:bodyPr>
          <a:lstStyle/>
          <a:p>
            <a:r>
              <a:rPr lang="id-ID" altLang="ko-KR" sz="1400" b="1" dirty="0" smtClean="0">
                <a:solidFill>
                  <a:schemeClr val="bg1"/>
                </a:solidFill>
                <a:cs typeface="Arial" pitchFamily="34" charset="0"/>
              </a:rPr>
              <a:t>M</a:t>
            </a:r>
            <a:r>
              <a:rPr lang="en-US" altLang="ko-KR" sz="1400" b="1" dirty="0" err="1" smtClean="0">
                <a:solidFill>
                  <a:schemeClr val="bg1"/>
                </a:solidFill>
                <a:cs typeface="Arial" pitchFamily="34" charset="0"/>
              </a:rPr>
              <a:t>edia</a:t>
            </a:r>
            <a:r>
              <a:rPr lang="en-US" altLang="ko-KR" sz="1400" b="1" dirty="0" smtClean="0">
                <a:solidFill>
                  <a:schemeClr val="bg1"/>
                </a:solidFill>
                <a:cs typeface="Arial" pitchFamily="34" charset="0"/>
              </a:rPr>
              <a:t> </a:t>
            </a:r>
            <a:r>
              <a:rPr lang="en-US" altLang="ko-KR" sz="1400" b="1" dirty="0" err="1">
                <a:solidFill>
                  <a:schemeClr val="bg1"/>
                </a:solidFill>
                <a:cs typeface="Arial" pitchFamily="34" charset="0"/>
              </a:rPr>
              <a:t>transmisi</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radiasi</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elektromagnetik</a:t>
            </a:r>
            <a:r>
              <a:rPr lang="en-US" altLang="ko-KR" sz="1400" b="1" dirty="0">
                <a:solidFill>
                  <a:schemeClr val="bg1"/>
                </a:solidFill>
                <a:cs typeface="Arial" pitchFamily="34" charset="0"/>
              </a:rPr>
              <a:t> yang </a:t>
            </a:r>
            <a:r>
              <a:rPr lang="en-US" altLang="ko-KR" sz="1400" b="1" dirty="0" err="1">
                <a:solidFill>
                  <a:schemeClr val="bg1"/>
                </a:solidFill>
                <a:cs typeface="Arial" pitchFamily="34" charset="0"/>
              </a:rPr>
              <a:t>dipancarkan</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melalui</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udara</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terbuka</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berupa</a:t>
            </a:r>
            <a:endParaRPr lang="en-US" altLang="ko-KR" sz="1400" b="1" dirty="0">
              <a:solidFill>
                <a:schemeClr val="bg1"/>
              </a:solidFill>
              <a:cs typeface="Arial" pitchFamily="34" charset="0"/>
            </a:endParaRPr>
          </a:p>
        </p:txBody>
      </p:sp>
      <p:sp>
        <p:nvSpPr>
          <p:cNvPr id="20" name="TextBox 19"/>
          <p:cNvSpPr txBox="1"/>
          <p:nvPr/>
        </p:nvSpPr>
        <p:spPr>
          <a:xfrm>
            <a:off x="3059832" y="1355933"/>
            <a:ext cx="1735360" cy="1384995"/>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Gelombang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Mikro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adalah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elektromagnetik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frekuensi</a:t>
            </a:r>
            <a:r>
              <a:rPr lang="en-US" altLang="ko-KR" sz="1200" dirty="0">
                <a:solidFill>
                  <a:schemeClr val="tx1">
                    <a:lumMod val="75000"/>
                    <a:lumOff val="25000"/>
                  </a:schemeClr>
                </a:solidFill>
                <a:cs typeface="Arial" pitchFamily="34" charset="0"/>
              </a:rPr>
              <a:t> super </a:t>
            </a:r>
            <a:r>
              <a:rPr lang="en-US" altLang="ko-KR" sz="1200" dirty="0" err="1">
                <a:solidFill>
                  <a:schemeClr val="tx1">
                    <a:lumMod val="75000"/>
                    <a:lumOff val="25000"/>
                  </a:schemeClr>
                </a:solidFill>
                <a:cs typeface="Arial" pitchFamily="34" charset="0"/>
              </a:rPr>
              <a:t>tinggi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yaitu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diatas</a:t>
            </a:r>
            <a:r>
              <a:rPr lang="en-US" altLang="ko-KR" sz="1200" dirty="0">
                <a:solidFill>
                  <a:schemeClr val="tx1">
                    <a:lumMod val="75000"/>
                    <a:lumOff val="25000"/>
                  </a:schemeClr>
                </a:solidFill>
                <a:cs typeface="Arial" pitchFamily="34" charset="0"/>
              </a:rPr>
              <a:t> 3 GHz (3x109 Hz).</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3050211" y="3867182"/>
            <a:ext cx="1735360" cy="830997"/>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Gelombang</a:t>
            </a:r>
            <a:r>
              <a:rPr lang="en-US" altLang="ko-KR" sz="1200" dirty="0">
                <a:solidFill>
                  <a:schemeClr val="tx1">
                    <a:lumMod val="75000"/>
                    <a:lumOff val="25000"/>
                  </a:schemeClr>
                </a:solidFill>
                <a:cs typeface="Arial" pitchFamily="34" charset="0"/>
              </a:rPr>
              <a:t> Radio </a:t>
            </a:r>
            <a:r>
              <a:rPr lang="en-US" altLang="ko-KR" sz="1200" dirty="0" err="1">
                <a:solidFill>
                  <a:schemeClr val="tx1">
                    <a:lumMod val="75000"/>
                    <a:lumOff val="25000"/>
                  </a:schemeClr>
                </a:solidFill>
                <a:cs typeface="Arial" pitchFamily="34" charset="0"/>
              </a:rPr>
              <a:t>adalah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satu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radiasi</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elektromagnetik</a:t>
            </a:r>
            <a:r>
              <a:rPr lang="id-ID"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2" name="Oval 7">
            <a:extLst>
              <a:ext uri="{FF2B5EF4-FFF2-40B4-BE49-F238E27FC236}">
                <a16:creationId xmlns="" xmlns:a16="http://schemas.microsoft.com/office/drawing/2014/main" id="{8F477428-6263-4FB6-9BD6-34BA43189AB9}"/>
              </a:ext>
            </a:extLst>
          </p:cNvPr>
          <p:cNvSpPr/>
          <p:nvPr/>
        </p:nvSpPr>
        <p:spPr>
          <a:xfrm>
            <a:off x="3760476" y="351108"/>
            <a:ext cx="353070" cy="37081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Isosceles Triangle 8">
            <a:extLst>
              <a:ext uri="{FF2B5EF4-FFF2-40B4-BE49-F238E27FC236}">
                <a16:creationId xmlns="" xmlns:a16="http://schemas.microsoft.com/office/drawing/2014/main" id="{AE07B366-E063-4CEA-B754-73F99464289B}"/>
              </a:ext>
            </a:extLst>
          </p:cNvPr>
          <p:cNvSpPr/>
          <p:nvPr/>
        </p:nvSpPr>
        <p:spPr>
          <a:xfrm rot="16200000">
            <a:off x="3810888" y="2814572"/>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4159412978"/>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4"/>
          <p:cNvSpPr/>
          <p:nvPr/>
        </p:nvSpPr>
        <p:spPr>
          <a:xfrm>
            <a:off x="3779912" y="393601"/>
            <a:ext cx="4968552" cy="419437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995936" y="627534"/>
            <a:ext cx="4536504" cy="316835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oboto Condensed"/>
                <a:ea typeface="Roboto Condensed"/>
                <a:cs typeface="Roboto Condensed"/>
                <a:sym typeface="Roboto Condensed"/>
              </a:rPr>
              <a:t>Place your screenshot here</a:t>
            </a:r>
            <a:endParaRPr sz="1000" dirty="0">
              <a:solidFill>
                <a:srgbClr val="FFFFFF"/>
              </a:solidFill>
              <a:latin typeface="Roboto Condensed"/>
              <a:ea typeface="Roboto Condensed"/>
              <a:cs typeface="Roboto Condensed"/>
              <a:sym typeface="Roboto Condensed"/>
            </a:endParaRPr>
          </a:p>
        </p:txBody>
      </p:sp>
      <p:sp>
        <p:nvSpPr>
          <p:cNvPr id="362" name="Google Shape;362;p34"/>
          <p:cNvSpPr txBox="1">
            <a:spLocks noGrp="1"/>
          </p:cNvSpPr>
          <p:nvPr>
            <p:ph type="body" idx="4294967295"/>
          </p:nvPr>
        </p:nvSpPr>
        <p:spPr>
          <a:xfrm>
            <a:off x="251520" y="0"/>
            <a:ext cx="3311030" cy="51435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id-ID" sz="4800" dirty="0" smtClean="0">
                <a:solidFill>
                  <a:srgbClr val="FF9900"/>
                </a:solidFill>
                <a:latin typeface="Oswald"/>
                <a:ea typeface="Oswald"/>
                <a:cs typeface="Oswald"/>
                <a:sym typeface="Oswald"/>
              </a:rPr>
              <a:t>HASIL</a:t>
            </a:r>
            <a:endParaRPr lang="id-ID" sz="4800" dirty="0" smtClean="0">
              <a:solidFill>
                <a:srgbClr val="FFFFFF"/>
              </a:solidFill>
              <a:latin typeface="Oswald"/>
              <a:ea typeface="Oswald"/>
              <a:cs typeface="Oswald"/>
              <a:sym typeface="Oswald"/>
            </a:endParaRPr>
          </a:p>
          <a:p>
            <a:pPr marL="0" lvl="0" indent="0" algn="l" rtl="0">
              <a:spcBef>
                <a:spcPts val="600"/>
              </a:spcBef>
              <a:spcAft>
                <a:spcPts val="0"/>
              </a:spcAft>
              <a:buNone/>
            </a:pPr>
            <a:r>
              <a:rPr lang="en" dirty="0" smtClean="0">
                <a:solidFill>
                  <a:srgbClr val="FFFFFF"/>
                </a:solidFill>
                <a:latin typeface="Oswald"/>
                <a:ea typeface="Oswald"/>
                <a:cs typeface="Oswald"/>
                <a:sym typeface="Oswald"/>
              </a:rPr>
              <a:t>I</a:t>
            </a:r>
            <a:r>
              <a:rPr lang="id-ID" dirty="0" smtClean="0">
                <a:solidFill>
                  <a:srgbClr val="FFFFFF"/>
                </a:solidFill>
                <a:latin typeface="Oswald"/>
                <a:ea typeface="Oswald"/>
                <a:cs typeface="Oswald"/>
                <a:sym typeface="Oswald"/>
              </a:rPr>
              <a:t>MPLEMENTASI</a:t>
            </a:r>
            <a:endParaRPr lang="id-ID" dirty="0">
              <a:solidFill>
                <a:srgbClr val="FFFFFF"/>
              </a:solidFill>
              <a:latin typeface="Oswald"/>
              <a:ea typeface="Oswald"/>
              <a:cs typeface="Oswald"/>
              <a:sym typeface="Oswald"/>
            </a:endParaRPr>
          </a:p>
          <a:p>
            <a:pPr lvl="0" algn="l" rtl="0">
              <a:spcBef>
                <a:spcPts val="600"/>
              </a:spcBef>
              <a:spcAft>
                <a:spcPts val="0"/>
              </a:spcAft>
            </a:pPr>
            <a:r>
              <a:rPr lang="id-ID" sz="1800" dirty="0" smtClean="0">
                <a:solidFill>
                  <a:srgbClr val="FFFFFF"/>
                </a:solidFill>
              </a:rPr>
              <a:t>Topologi </a:t>
            </a:r>
            <a:r>
              <a:rPr lang="id-ID" sz="1800" dirty="0">
                <a:solidFill>
                  <a:srgbClr val="FFFFFF"/>
                </a:solidFill>
              </a:rPr>
              <a:t>dan IP </a:t>
            </a:r>
            <a:r>
              <a:rPr lang="id-ID" sz="1800" dirty="0" smtClean="0">
                <a:solidFill>
                  <a:srgbClr val="FFFFFF"/>
                </a:solidFill>
              </a:rPr>
              <a:t>Address</a:t>
            </a:r>
          </a:p>
          <a:p>
            <a:pPr lvl="0">
              <a:spcBef>
                <a:spcPts val="600"/>
              </a:spcBef>
            </a:pPr>
            <a:r>
              <a:rPr lang="id-ID" sz="1800" dirty="0" smtClean="0">
                <a:solidFill>
                  <a:srgbClr val="FFFFFF"/>
                </a:solidFill>
              </a:rPr>
              <a:t>Perangkat </a:t>
            </a:r>
            <a:r>
              <a:rPr lang="id-ID" sz="1800" dirty="0">
                <a:solidFill>
                  <a:srgbClr val="FFFFFF"/>
                </a:solidFill>
              </a:rPr>
              <a:t>yang dibutuhkan </a:t>
            </a:r>
            <a:endParaRPr sz="1800" dirty="0">
              <a:solidFill>
                <a:srgbClr val="FFFFFF"/>
              </a:solidFill>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l="6798" t="16194" r="42930" b="24175"/>
          <a:stretch/>
        </p:blipFill>
        <p:spPr bwMode="auto">
          <a:xfrm>
            <a:off x="4067944" y="699542"/>
            <a:ext cx="4392488" cy="3024336"/>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12176766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442404" y="536700"/>
            <a:ext cx="2401404" cy="1183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3000" dirty="0" smtClean="0">
                <a:solidFill>
                  <a:srgbClr val="32AEB8"/>
                </a:solidFill>
              </a:rPr>
              <a:t>Topologi &amp;</a:t>
            </a:r>
            <a:br>
              <a:rPr lang="id-ID" sz="3000" dirty="0" smtClean="0">
                <a:solidFill>
                  <a:srgbClr val="32AEB8"/>
                </a:solidFill>
              </a:rPr>
            </a:br>
            <a:r>
              <a:rPr lang="id-ID" sz="3000" dirty="0" smtClean="0">
                <a:solidFill>
                  <a:srgbClr val="32AEB8"/>
                </a:solidFill>
              </a:rPr>
              <a:t>IP Address</a:t>
            </a:r>
            <a:endParaRPr sz="3000" dirty="0">
              <a:solidFill>
                <a:srgbClr val="32AEB8"/>
              </a:solidFill>
            </a:endParaRPr>
          </a:p>
        </p:txBody>
      </p:sp>
      <p:sp>
        <p:nvSpPr>
          <p:cNvPr id="205" name="Google Shape;205;p25"/>
          <p:cNvSpPr/>
          <p:nvPr/>
        </p:nvSpPr>
        <p:spPr>
          <a:xfrm>
            <a:off x="4394479"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lvl="0" algn="ctr"/>
            <a:r>
              <a:rPr lang="id-ID" b="1" dirty="0">
                <a:solidFill>
                  <a:srgbClr val="FFFFFF"/>
                </a:solidFill>
                <a:latin typeface="Open Sans"/>
                <a:ea typeface="Open Sans"/>
                <a:cs typeface="Open Sans"/>
                <a:sym typeface="Open Sans"/>
              </a:rPr>
              <a:t>T</a:t>
            </a:r>
            <a:r>
              <a:rPr lang="id-ID" b="1" dirty="0" smtClean="0">
                <a:solidFill>
                  <a:srgbClr val="FFFFFF"/>
                </a:solidFill>
                <a:latin typeface="Open Sans"/>
                <a:ea typeface="Open Sans"/>
                <a:cs typeface="Open Sans"/>
                <a:sym typeface="Open Sans"/>
              </a:rPr>
              <a:t>opologi </a:t>
            </a:r>
          </a:p>
          <a:p>
            <a:pPr lvl="0" algn="ctr"/>
            <a:r>
              <a:rPr lang="id-ID" b="1" dirty="0">
                <a:solidFill>
                  <a:srgbClr val="FFFFFF"/>
                </a:solidFill>
                <a:latin typeface="Open Sans"/>
                <a:ea typeface="Open Sans"/>
                <a:cs typeface="Open Sans"/>
                <a:sym typeface="Open Sans"/>
              </a:rPr>
              <a:t>S</a:t>
            </a:r>
            <a:r>
              <a:rPr lang="id-ID" b="1" dirty="0" smtClean="0">
                <a:solidFill>
                  <a:srgbClr val="FFFFFF"/>
                </a:solidFill>
                <a:latin typeface="Open Sans"/>
                <a:ea typeface="Open Sans"/>
                <a:cs typeface="Open Sans"/>
                <a:sym typeface="Open Sans"/>
              </a:rPr>
              <a:t>tar</a:t>
            </a:r>
            <a:endParaRPr b="1" dirty="0">
              <a:solidFill>
                <a:srgbClr val="FFFFFF"/>
              </a:solidFill>
              <a:latin typeface="Open Sans"/>
              <a:ea typeface="Open Sans"/>
              <a:cs typeface="Open Sans"/>
              <a:sym typeface="Open Sans"/>
            </a:endParaRPr>
          </a:p>
        </p:txBody>
      </p:sp>
      <p:sp>
        <p:nvSpPr>
          <p:cNvPr id="206" name="Google Shape;206;p25"/>
          <p:cNvSpPr/>
          <p:nvPr/>
        </p:nvSpPr>
        <p:spPr>
          <a:xfrm>
            <a:off x="4610503" y="2571750"/>
            <a:ext cx="3283447" cy="1728192"/>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lvl="0" algn="ctr"/>
            <a:r>
              <a:rPr lang="id-ID" b="1" dirty="0">
                <a:solidFill>
                  <a:srgbClr val="FFFFFF"/>
                </a:solidFill>
                <a:latin typeface="Open Sans"/>
                <a:ea typeface="Open Sans"/>
                <a:cs typeface="Open Sans"/>
                <a:sym typeface="Open Sans"/>
              </a:rPr>
              <a:t>IP Address kelas </a:t>
            </a:r>
            <a:r>
              <a:rPr lang="id-ID" b="1" dirty="0" smtClean="0">
                <a:solidFill>
                  <a:srgbClr val="FFFFFF"/>
                </a:solidFill>
                <a:latin typeface="Open Sans"/>
                <a:ea typeface="Open Sans"/>
                <a:cs typeface="Open Sans"/>
                <a:sym typeface="Open Sans"/>
              </a:rPr>
              <a:t>C</a:t>
            </a:r>
          </a:p>
          <a:p>
            <a:pPr lvl="0" algn="ctr"/>
            <a:r>
              <a:rPr lang="id-ID" b="1" dirty="0">
                <a:solidFill>
                  <a:srgbClr val="FFFFFF"/>
                </a:solidFill>
                <a:latin typeface="Open Sans"/>
                <a:ea typeface="Open Sans"/>
                <a:cs typeface="Open Sans"/>
                <a:sym typeface="Open Sans"/>
              </a:rPr>
              <a:t>192.168.1.1 – 192.168.1.9 </a:t>
            </a:r>
          </a:p>
        </p:txBody>
      </p:sp>
      <p:sp>
        <p:nvSpPr>
          <p:cNvPr id="207" name="Google Shape;207;p25"/>
          <p:cNvSpPr/>
          <p:nvPr/>
        </p:nvSpPr>
        <p:spPr>
          <a:xfrm>
            <a:off x="6059300"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lvl="0" algn="ctr"/>
            <a:r>
              <a:rPr lang="id-ID" b="1" dirty="0">
                <a:solidFill>
                  <a:srgbClr val="FFFFFF"/>
                </a:solidFill>
                <a:latin typeface="Open Sans"/>
                <a:ea typeface="Open Sans"/>
                <a:cs typeface="Open Sans"/>
                <a:sym typeface="Open Sans"/>
              </a:rPr>
              <a:t>S</a:t>
            </a:r>
            <a:r>
              <a:rPr lang="id-ID" b="1" dirty="0" smtClean="0">
                <a:solidFill>
                  <a:srgbClr val="FFFFFF"/>
                </a:solidFill>
                <a:latin typeface="Open Sans"/>
                <a:ea typeface="Open Sans"/>
                <a:cs typeface="Open Sans"/>
                <a:sym typeface="Open Sans"/>
              </a:rPr>
              <a:t>ubnet </a:t>
            </a:r>
            <a:r>
              <a:rPr lang="id-ID" b="1" dirty="0">
                <a:solidFill>
                  <a:srgbClr val="FFFFFF"/>
                </a:solidFill>
                <a:latin typeface="Open Sans"/>
                <a:ea typeface="Open Sans"/>
                <a:cs typeface="Open Sans"/>
                <a:sym typeface="Open Sans"/>
              </a:rPr>
              <a:t>mask </a:t>
            </a:r>
            <a:r>
              <a:rPr lang="id-ID" b="1" dirty="0" smtClean="0">
                <a:solidFill>
                  <a:srgbClr val="FFFFFF"/>
                </a:solidFill>
                <a:latin typeface="Open Sans"/>
                <a:ea typeface="Open Sans"/>
                <a:cs typeface="Open Sans"/>
                <a:sym typeface="Open Sans"/>
              </a:rPr>
              <a:t>255.255.255.0</a:t>
            </a:r>
            <a:endParaRPr b="1" dirty="0">
              <a:solidFill>
                <a:srgbClr val="FFFFFF"/>
              </a:solidFill>
              <a:latin typeface="Open Sans"/>
              <a:ea typeface="Open Sans"/>
              <a:cs typeface="Open Sans"/>
              <a:sym typeface="Open Sans"/>
            </a:endParaRPr>
          </a:p>
        </p:txBody>
      </p:sp>
      <p:grpSp>
        <p:nvGrpSpPr>
          <p:cNvPr id="10" name="Google Shape;558;p40"/>
          <p:cNvGrpSpPr/>
          <p:nvPr/>
        </p:nvGrpSpPr>
        <p:grpSpPr>
          <a:xfrm>
            <a:off x="82080" y="51186"/>
            <a:ext cx="360324" cy="360324"/>
            <a:chOff x="5941025" y="3634400"/>
            <a:chExt cx="467650" cy="467650"/>
          </a:xfrm>
        </p:grpSpPr>
        <p:sp>
          <p:nvSpPr>
            <p:cNvPr id="11" name="Google Shape;559;p4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0;p4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1;p4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2;p4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3;p4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4;p4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742186"/>
      </p:ext>
    </p:extLst>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
          <p:cNvSpPr txBox="1">
            <a:spLocks/>
          </p:cNvSpPr>
          <p:nvPr/>
        </p:nvSpPr>
        <p:spPr>
          <a:xfrm>
            <a:off x="323528" y="267494"/>
            <a:ext cx="2448272" cy="136815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err="1" smtClean="0">
                <a:solidFill>
                  <a:srgbClr val="F2A40D"/>
                </a:solidFill>
                <a:latin typeface="+mj-lt"/>
                <a:cs typeface="Arial" pitchFamily="34" charset="0"/>
              </a:rPr>
              <a:t>Perangkat</a:t>
            </a:r>
            <a:r>
              <a:rPr lang="en-US" altLang="ko-KR" sz="2800" b="1" dirty="0" smtClean="0">
                <a:solidFill>
                  <a:srgbClr val="F2A40D"/>
                </a:solidFill>
                <a:latin typeface="+mj-lt"/>
                <a:cs typeface="Arial" pitchFamily="34" charset="0"/>
              </a:rPr>
              <a:t> </a:t>
            </a:r>
            <a:r>
              <a:rPr lang="en-US" altLang="ko-KR" sz="2800" b="1" dirty="0">
                <a:solidFill>
                  <a:srgbClr val="F2A40D"/>
                </a:solidFill>
                <a:latin typeface="+mj-lt"/>
                <a:cs typeface="Arial" pitchFamily="34" charset="0"/>
              </a:rPr>
              <a:t>yang </a:t>
            </a:r>
            <a:r>
              <a:rPr lang="en-US" altLang="ko-KR" sz="2800" b="1" dirty="0" err="1">
                <a:solidFill>
                  <a:srgbClr val="F2A40D"/>
                </a:solidFill>
                <a:latin typeface="+mj-lt"/>
                <a:cs typeface="Arial" pitchFamily="34" charset="0"/>
              </a:rPr>
              <a:t>dibutuhkan</a:t>
            </a:r>
            <a:endParaRPr lang="ko-KR" altLang="en-US" sz="2800" b="1" dirty="0">
              <a:solidFill>
                <a:srgbClr val="F2A40D"/>
              </a:solidFill>
              <a:latin typeface="+mj-lt"/>
              <a:cs typeface="Arial" pitchFamily="34" charset="0"/>
            </a:endParaRPr>
          </a:p>
        </p:txBody>
      </p:sp>
      <p:sp>
        <p:nvSpPr>
          <p:cNvPr id="13" name="TextBox 12"/>
          <p:cNvSpPr txBox="1"/>
          <p:nvPr/>
        </p:nvSpPr>
        <p:spPr>
          <a:xfrm>
            <a:off x="323528" y="1707654"/>
            <a:ext cx="2448272" cy="1169551"/>
          </a:xfrm>
          <a:prstGeom prst="rect">
            <a:avLst/>
          </a:prstGeom>
          <a:noFill/>
        </p:spPr>
        <p:txBody>
          <a:bodyPr wrap="square" rtlCol="0">
            <a:spAutoFit/>
          </a:bodyPr>
          <a:lstStyle/>
          <a:p>
            <a:pPr marL="171450" indent="-171450">
              <a:buFont typeface="Courier New" panose="02070309020205020404" pitchFamily="49" charset="0"/>
              <a:buChar char="o"/>
            </a:pPr>
            <a:r>
              <a:rPr lang="pt-BR" altLang="ko-KR" sz="1400" dirty="0" smtClean="0">
                <a:solidFill>
                  <a:schemeClr val="bg1"/>
                </a:solidFill>
                <a:cs typeface="Arial" pitchFamily="34" charset="0"/>
              </a:rPr>
              <a:t>Switch</a:t>
            </a:r>
            <a:endParaRPr lang="pt-BR" altLang="ko-KR" sz="1400" dirty="0">
              <a:solidFill>
                <a:schemeClr val="bg1"/>
              </a:solidFill>
              <a:cs typeface="Arial" pitchFamily="34" charset="0"/>
            </a:endParaRPr>
          </a:p>
          <a:p>
            <a:pPr marL="171450" indent="-171450">
              <a:buFont typeface="Courier New" panose="02070309020205020404" pitchFamily="49" charset="0"/>
              <a:buChar char="o"/>
            </a:pPr>
            <a:r>
              <a:rPr lang="pt-BR" altLang="ko-KR" sz="1400" dirty="0" smtClean="0">
                <a:solidFill>
                  <a:schemeClr val="bg1"/>
                </a:solidFill>
                <a:cs typeface="Arial" pitchFamily="34" charset="0"/>
              </a:rPr>
              <a:t>Personal </a:t>
            </a:r>
            <a:r>
              <a:rPr lang="pt-BR" altLang="ko-KR" sz="1400" dirty="0">
                <a:solidFill>
                  <a:schemeClr val="bg1"/>
                </a:solidFill>
                <a:cs typeface="Arial" pitchFamily="34" charset="0"/>
              </a:rPr>
              <a:t>Computer (PC)</a:t>
            </a:r>
          </a:p>
          <a:p>
            <a:pPr marL="171450" indent="-171450">
              <a:buFont typeface="Courier New" panose="02070309020205020404" pitchFamily="49" charset="0"/>
              <a:buChar char="o"/>
            </a:pPr>
            <a:r>
              <a:rPr lang="pt-BR" altLang="ko-KR" sz="1400" dirty="0" smtClean="0">
                <a:solidFill>
                  <a:schemeClr val="bg1"/>
                </a:solidFill>
                <a:cs typeface="Arial" pitchFamily="34" charset="0"/>
              </a:rPr>
              <a:t>Kabel</a:t>
            </a:r>
            <a:endParaRPr lang="pt-BR" altLang="ko-KR" sz="1400" dirty="0">
              <a:solidFill>
                <a:schemeClr val="bg1"/>
              </a:solidFill>
              <a:cs typeface="Arial" pitchFamily="34" charset="0"/>
            </a:endParaRPr>
          </a:p>
          <a:p>
            <a:pPr marL="171450" indent="-171450">
              <a:buFont typeface="Courier New" panose="02070309020205020404" pitchFamily="49" charset="0"/>
              <a:buChar char="o"/>
            </a:pPr>
            <a:r>
              <a:rPr lang="pt-BR" altLang="ko-KR" sz="1400" dirty="0" smtClean="0">
                <a:solidFill>
                  <a:schemeClr val="bg1"/>
                </a:solidFill>
                <a:cs typeface="Arial" pitchFamily="34" charset="0"/>
              </a:rPr>
              <a:t>Access </a:t>
            </a:r>
            <a:r>
              <a:rPr lang="pt-BR" altLang="ko-KR" sz="1400" dirty="0">
                <a:solidFill>
                  <a:schemeClr val="bg1"/>
                </a:solidFill>
                <a:cs typeface="Arial" pitchFamily="34" charset="0"/>
              </a:rPr>
              <a:t>Point</a:t>
            </a:r>
          </a:p>
          <a:p>
            <a:pPr marL="171450" indent="-171450">
              <a:buFont typeface="Courier New" panose="02070309020205020404" pitchFamily="49" charset="0"/>
              <a:buChar char="o"/>
            </a:pPr>
            <a:r>
              <a:rPr lang="pt-BR" altLang="ko-KR" sz="1400" dirty="0" smtClean="0">
                <a:solidFill>
                  <a:schemeClr val="bg1"/>
                </a:solidFill>
                <a:cs typeface="Arial" pitchFamily="34" charset="0"/>
              </a:rPr>
              <a:t>Laptop</a:t>
            </a:r>
            <a:endParaRPr lang="pt-BR" altLang="ko-KR" sz="1400" dirty="0">
              <a:solidFill>
                <a:schemeClr val="bg1"/>
              </a:solidFill>
              <a:cs typeface="Arial" pitchFamily="34" charset="0"/>
            </a:endParaRPr>
          </a:p>
        </p:txBody>
      </p:sp>
      <p:pic>
        <p:nvPicPr>
          <p:cNvPr id="2" name="Picture Placeholder 1"/>
          <p:cNvPicPr>
            <a:picLocks noGrp="1" noChangeAspect="1"/>
          </p:cNvPicPr>
          <p:nvPr>
            <p:ph type="pic" idx="11"/>
          </p:nvPr>
        </p:nvPicPr>
        <p:blipFill>
          <a:blip r:embed="rId2">
            <a:extLst>
              <a:ext uri="{28A0092B-C50C-407E-A947-70E740481C1C}">
                <a14:useLocalDpi xmlns:a14="http://schemas.microsoft.com/office/drawing/2010/main" val="0"/>
              </a:ext>
            </a:extLst>
          </a:blip>
          <a:srcRect t="37" b="37"/>
          <a:stretch>
            <a:fillRect/>
          </a:stretch>
        </p:blipFill>
        <p:spPr>
          <a:xfrm>
            <a:off x="4274485" y="267494"/>
            <a:ext cx="2160000" cy="2160000"/>
          </a:xfrm>
        </p:spPr>
      </p:pic>
      <p:pic>
        <p:nvPicPr>
          <p:cNvPr id="4" name="Picture Placeholder 3"/>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37" b="37"/>
          <a:stretch>
            <a:fillRect/>
          </a:stretch>
        </p:blipFill>
        <p:spPr>
          <a:xfrm>
            <a:off x="6732480" y="267494"/>
            <a:ext cx="2160000" cy="2160000"/>
          </a:xfrm>
        </p:spPr>
      </p:pic>
      <p:pic>
        <p:nvPicPr>
          <p:cNvPr id="8" name="Picture Placeholder 7"/>
          <p:cNvPicPr>
            <a:picLocks noGrp="1" noChangeAspect="1"/>
          </p:cNvPicPr>
          <p:nvPr>
            <p:ph type="pic" idx="10"/>
          </p:nvPr>
        </p:nvPicPr>
        <p:blipFill>
          <a:blip r:embed="rId4" cstate="print">
            <a:extLst>
              <a:ext uri="{28A0092B-C50C-407E-A947-70E740481C1C}">
                <a14:useLocalDpi xmlns:a14="http://schemas.microsoft.com/office/drawing/2010/main" val="0"/>
              </a:ext>
            </a:extLst>
          </a:blip>
          <a:srcRect t="37" b="37"/>
          <a:stretch>
            <a:fillRect/>
          </a:stretch>
        </p:blipFill>
        <p:spPr>
          <a:xfrm>
            <a:off x="6732480" y="2715766"/>
            <a:ext cx="2160000" cy="2160000"/>
          </a:xfrm>
        </p:spPr>
      </p:pic>
      <p:pic>
        <p:nvPicPr>
          <p:cNvPr id="6" name="Picture Placeholder 5"/>
          <p:cNvPicPr>
            <a:picLocks noGrp="1" noChangeAspect="1"/>
          </p:cNvPicPr>
          <p:nvPr>
            <p:ph type="pic" idx="12"/>
          </p:nvPr>
        </p:nvPicPr>
        <p:blipFill>
          <a:blip r:embed="rId5">
            <a:extLst>
              <a:ext uri="{28A0092B-C50C-407E-A947-70E740481C1C}">
                <a14:useLocalDpi xmlns:a14="http://schemas.microsoft.com/office/drawing/2010/main" val="0"/>
              </a:ext>
            </a:extLst>
          </a:blip>
          <a:srcRect l="1577" r="1577"/>
          <a:stretch>
            <a:fillRect/>
          </a:stretch>
        </p:blipFill>
        <p:spPr>
          <a:xfrm>
            <a:off x="4274485" y="2715766"/>
            <a:ext cx="2160000" cy="2160000"/>
          </a:xfrm>
        </p:spPr>
      </p:pic>
      <p:pic>
        <p:nvPicPr>
          <p:cNvPr id="14" name="Picture Placeholder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6490" y="2715766"/>
            <a:ext cx="2160000" cy="2160000"/>
          </a:xfrm>
          <a:prstGeom prst="rect">
            <a:avLst/>
          </a:prstGeom>
          <a:solidFill>
            <a:schemeClr val="bg1">
              <a:lumMod val="95000"/>
            </a:schemeClr>
          </a:solidFill>
        </p:spPr>
      </p:pic>
    </p:spTree>
    <p:extLst>
      <p:ext uri="{BB962C8B-B14F-4D97-AF65-F5344CB8AC3E}">
        <p14:creationId xmlns:p14="http://schemas.microsoft.com/office/powerpoint/2010/main" val="191192282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96020" y="243018"/>
            <a:ext cx="7348388" cy="797414"/>
          </a:xfrm>
        </p:spPr>
        <p:txBody>
          <a:bodyPr/>
          <a:lstStyle/>
          <a:p>
            <a:r>
              <a:rPr lang="id-ID" altLang="ko-KR" sz="2400" b="1" dirty="0" smtClean="0">
                <a:effectLst>
                  <a:outerShdw blurRad="38100" dist="38100" dir="2700000" algn="tl">
                    <a:srgbClr val="000000">
                      <a:alpha val="43137"/>
                    </a:srgbClr>
                  </a:outerShdw>
                </a:effectLst>
              </a:rPr>
              <a:t>Perbedaan dengan Teknologi Sejenis</a:t>
            </a:r>
            <a:endParaRPr lang="ko-KR" altLang="en-US" sz="2400" b="1" dirty="0">
              <a:effectLst>
                <a:outerShdw blurRad="38100" dist="38100" dir="2700000" algn="tl">
                  <a:srgbClr val="000000">
                    <a:alpha val="43137"/>
                  </a:srgbClr>
                </a:outerShdw>
              </a:effectLst>
            </a:endParaRPr>
          </a:p>
        </p:txBody>
      </p:sp>
      <p:cxnSp>
        <p:nvCxnSpPr>
          <p:cNvPr id="11" name="Straight Connector 10"/>
          <p:cNvCxnSpPr/>
          <p:nvPr/>
        </p:nvCxnSpPr>
        <p:spPr>
          <a:xfrm>
            <a:off x="4572000" y="1347614"/>
            <a:ext cx="0" cy="2376264"/>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9552" y="3723878"/>
            <a:ext cx="8064896"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7" name="Round Same Side Corner Rectangle 8"/>
          <p:cNvSpPr/>
          <p:nvPr/>
        </p:nvSpPr>
        <p:spPr>
          <a:xfrm>
            <a:off x="481460" y="2897714"/>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Group 20"/>
          <p:cNvGrpSpPr/>
          <p:nvPr/>
        </p:nvGrpSpPr>
        <p:grpSpPr>
          <a:xfrm>
            <a:off x="2209321" y="3717471"/>
            <a:ext cx="4738943" cy="691496"/>
            <a:chOff x="6228184" y="1749861"/>
            <a:chExt cx="2592288" cy="691496"/>
          </a:xfrm>
        </p:grpSpPr>
        <p:sp>
          <p:nvSpPr>
            <p:cNvPr id="22" name="TextBox 21"/>
            <p:cNvSpPr txBox="1"/>
            <p:nvPr/>
          </p:nvSpPr>
          <p:spPr>
            <a:xfrm>
              <a:off x="6228184" y="1979692"/>
              <a:ext cx="2592288" cy="461665"/>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A</a:t>
              </a:r>
              <a:r>
                <a:rPr lang="en-US" altLang="ko-KR" sz="1200" dirty="0" err="1" smtClean="0">
                  <a:solidFill>
                    <a:schemeClr val="tx1">
                      <a:lumMod val="75000"/>
                      <a:lumOff val="25000"/>
                    </a:schemeClr>
                  </a:solidFill>
                  <a:cs typeface="Arial" pitchFamily="34" charset="0"/>
                </a:rPr>
                <a:t>dalah</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sebuah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peralatan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utama</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digunakan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pada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luas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atau</a:t>
              </a:r>
              <a:r>
                <a:rPr lang="en-US" altLang="ko-KR" sz="1200" dirty="0">
                  <a:solidFill>
                    <a:schemeClr val="tx1">
                      <a:lumMod val="75000"/>
                      <a:lumOff val="25000"/>
                    </a:schemeClr>
                  </a:solidFill>
                  <a:cs typeface="Arial" pitchFamily="34" charset="0"/>
                </a:rPr>
                <a:t> Wide Area Network (WAN). </a:t>
              </a:r>
            </a:p>
          </p:txBody>
        </p:sp>
        <p:sp>
          <p:nvSpPr>
            <p:cNvPr id="23" name="TextBox 22"/>
            <p:cNvSpPr txBox="1"/>
            <p:nvPr/>
          </p:nvSpPr>
          <p:spPr>
            <a:xfrm>
              <a:off x="6228184" y="1749861"/>
              <a:ext cx="2592288" cy="276999"/>
            </a:xfrm>
            <a:prstGeom prst="rect">
              <a:avLst/>
            </a:prstGeom>
            <a:noFill/>
          </p:spPr>
          <p:txBody>
            <a:bodyPr wrap="square" rtlCol="0">
              <a:spAutoFit/>
            </a:bodyPr>
            <a:lstStyle/>
            <a:p>
              <a:r>
                <a:rPr lang="id-ID" altLang="ko-KR" sz="1200" b="1" dirty="0" smtClean="0">
                  <a:solidFill>
                    <a:srgbClr val="32AEB8"/>
                  </a:solidFill>
                  <a:cs typeface="Arial" pitchFamily="34" charset="0"/>
                </a:rPr>
                <a:t>Cisco</a:t>
              </a:r>
              <a:endParaRPr lang="ko-KR" altLang="en-US" sz="1200" b="1" dirty="0">
                <a:solidFill>
                  <a:srgbClr val="32AEB8"/>
                </a:solidFill>
                <a:cs typeface="Arial" pitchFamily="34" charset="0"/>
              </a:endParaRPr>
            </a:p>
          </p:txBody>
        </p:sp>
      </p:grpSp>
      <p:grpSp>
        <p:nvGrpSpPr>
          <p:cNvPr id="24" name="Group 23"/>
          <p:cNvGrpSpPr/>
          <p:nvPr/>
        </p:nvGrpSpPr>
        <p:grpSpPr>
          <a:xfrm>
            <a:off x="1184221" y="4278193"/>
            <a:ext cx="5764042" cy="691496"/>
            <a:chOff x="5667436" y="1749861"/>
            <a:chExt cx="3153036" cy="691496"/>
          </a:xfrm>
        </p:grpSpPr>
        <p:sp>
          <p:nvSpPr>
            <p:cNvPr id="25" name="TextBox 24"/>
            <p:cNvSpPr txBox="1"/>
            <p:nvPr/>
          </p:nvSpPr>
          <p:spPr>
            <a:xfrm>
              <a:off x="5667436" y="1979692"/>
              <a:ext cx="3153036" cy="461665"/>
            </a:xfrm>
            <a:prstGeom prst="rect">
              <a:avLst/>
            </a:prstGeom>
            <a:noFill/>
          </p:spPr>
          <p:txBody>
            <a:bodyPr wrap="square" rtlCol="0">
              <a:spAutoFit/>
            </a:bodyPr>
            <a:lstStyle/>
            <a:p>
              <a:pPr algn="r"/>
              <a:r>
                <a:rPr lang="id-ID" altLang="ko-KR" sz="1200" dirty="0" err="1" smtClean="0">
                  <a:solidFill>
                    <a:schemeClr val="tx1">
                      <a:lumMod val="75000"/>
                      <a:lumOff val="25000"/>
                    </a:schemeClr>
                  </a:solidFill>
                  <a:cs typeface="Arial" pitchFamily="34" charset="0"/>
                </a:rPr>
                <a:t>A</a:t>
              </a:r>
              <a:r>
                <a:rPr lang="en-US" altLang="ko-KR" sz="1200" dirty="0" err="1" smtClean="0">
                  <a:solidFill>
                    <a:schemeClr val="tx1">
                      <a:lumMod val="75000"/>
                      <a:lumOff val="25000"/>
                    </a:schemeClr>
                  </a:solidFill>
                  <a:cs typeface="Arial" pitchFamily="34" charset="0"/>
                </a:rPr>
                <a:t>dalah</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sistem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operasi</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termasuk</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didalam</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lunak</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dipasang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pada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suatu</a:t>
              </a:r>
              <a:r>
                <a:rPr lang="en-US" altLang="ko-KR" sz="1200" dirty="0">
                  <a:solidFill>
                    <a:schemeClr val="tx1">
                      <a:lumMod val="75000"/>
                      <a:lumOff val="25000"/>
                    </a:schemeClr>
                  </a:solidFill>
                  <a:cs typeface="Arial" pitchFamily="34" charset="0"/>
                </a:rPr>
                <a:t> computer </a:t>
              </a:r>
              <a:r>
                <a:rPr lang="en-US" altLang="ko-KR" sz="1200" dirty="0" err="1">
                  <a:solidFill>
                    <a:schemeClr val="tx1">
                      <a:lumMod val="75000"/>
                      <a:lumOff val="25000"/>
                    </a:schemeClr>
                  </a:solidFill>
                  <a:cs typeface="Arial" pitchFamily="34" charset="0"/>
                </a:rPr>
                <a:t>sehingga</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dapat</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berperan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sebagai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jantung</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networ</a:t>
              </a:r>
              <a:r>
                <a:rPr lang="id-ID" altLang="ko-KR" sz="1200" dirty="0" smtClean="0">
                  <a:solidFill>
                    <a:schemeClr val="tx1">
                      <a:lumMod val="75000"/>
                      <a:lumOff val="25000"/>
                    </a:schemeClr>
                  </a:solidFill>
                  <a:cs typeface="Arial" pitchFamily="34" charset="0"/>
                </a:rPr>
                <a:t>k.</a:t>
              </a:r>
              <a:endParaRPr lang="en-US" altLang="ko-KR" sz="1200" dirty="0">
                <a:solidFill>
                  <a:schemeClr val="tx1">
                    <a:lumMod val="75000"/>
                    <a:lumOff val="25000"/>
                  </a:schemeClr>
                </a:solidFill>
                <a:cs typeface="Arial" pitchFamily="34" charset="0"/>
              </a:endParaRPr>
            </a:p>
          </p:txBody>
        </p:sp>
        <p:sp>
          <p:nvSpPr>
            <p:cNvPr id="26" name="TextBox 25"/>
            <p:cNvSpPr txBox="1"/>
            <p:nvPr/>
          </p:nvSpPr>
          <p:spPr>
            <a:xfrm>
              <a:off x="6228184" y="1749861"/>
              <a:ext cx="2592288" cy="276999"/>
            </a:xfrm>
            <a:prstGeom prst="rect">
              <a:avLst/>
            </a:prstGeom>
            <a:noFill/>
          </p:spPr>
          <p:txBody>
            <a:bodyPr wrap="square" rtlCol="0">
              <a:spAutoFit/>
            </a:bodyPr>
            <a:lstStyle/>
            <a:p>
              <a:pPr algn="r"/>
              <a:r>
                <a:rPr lang="id-ID" altLang="ko-KR" sz="1200" b="1" dirty="0" smtClean="0">
                  <a:solidFill>
                    <a:srgbClr val="F2A40D"/>
                  </a:solidFill>
                  <a:cs typeface="Arial" pitchFamily="34" charset="0"/>
                </a:rPr>
                <a:t>Mikrotik</a:t>
              </a:r>
              <a:endParaRPr lang="ko-KR" altLang="en-US" sz="1200" b="1" dirty="0">
                <a:solidFill>
                  <a:srgbClr val="F2A40D"/>
                </a:solidFill>
                <a:cs typeface="Arial" pitchFamily="34" charset="0"/>
              </a:endParaRPr>
            </a:p>
          </p:txBody>
        </p:sp>
      </p:grpSp>
      <p:sp>
        <p:nvSpPr>
          <p:cNvPr id="28" name="Rounded Rectangle 27"/>
          <p:cNvSpPr/>
          <p:nvPr/>
        </p:nvSpPr>
        <p:spPr>
          <a:xfrm>
            <a:off x="269553" y="540269"/>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28"/>
          <p:cNvSpPr/>
          <p:nvPr/>
        </p:nvSpPr>
        <p:spPr>
          <a:xfrm>
            <a:off x="308505" y="586030"/>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276834" y="616248"/>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01</a:t>
            </a:r>
            <a:endParaRPr lang="ko-KR" altLang="en-US" sz="2000" b="1" dirty="0">
              <a:solidFill>
                <a:schemeClr val="accent1"/>
              </a:solidFill>
              <a:cs typeface="Arial" pitchFamily="34" charset="0"/>
            </a:endParaRPr>
          </a:p>
        </p:txBody>
      </p:sp>
      <p:sp>
        <p:nvSpPr>
          <p:cNvPr id="31" name="TextBox 30"/>
          <p:cNvSpPr txBox="1"/>
          <p:nvPr/>
        </p:nvSpPr>
        <p:spPr>
          <a:xfrm rot="16200000">
            <a:off x="-646344" y="2120916"/>
            <a:ext cx="2371794" cy="369332"/>
          </a:xfrm>
          <a:prstGeom prst="rect">
            <a:avLst/>
          </a:prstGeom>
          <a:noFill/>
        </p:spPr>
        <p:txBody>
          <a:bodyPr wrap="square" rtlCol="0">
            <a:spAutoFit/>
          </a:bodyPr>
          <a:lstStyle/>
          <a:p>
            <a:pPr algn="r"/>
            <a:r>
              <a:rPr lang="id-ID" altLang="ko-KR" b="1" dirty="0" smtClean="0">
                <a:solidFill>
                  <a:schemeClr val="bg1"/>
                </a:solidFill>
                <a:cs typeface="Arial" pitchFamily="34" charset="0"/>
              </a:rPr>
              <a:t>Cisco</a:t>
            </a:r>
            <a:endParaRPr lang="ko-KR" altLang="en-US" b="1" dirty="0">
              <a:solidFill>
                <a:schemeClr val="bg1"/>
              </a:solidFill>
              <a:cs typeface="Arial" pitchFamily="34" charset="0"/>
            </a:endParaRPr>
          </a:p>
        </p:txBody>
      </p:sp>
      <p:sp>
        <p:nvSpPr>
          <p:cNvPr id="32" name="Rounded Rectangle 31"/>
          <p:cNvSpPr/>
          <p:nvPr/>
        </p:nvSpPr>
        <p:spPr>
          <a:xfrm>
            <a:off x="8482707" y="540269"/>
            <a:ext cx="540000" cy="306001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32"/>
          <p:cNvSpPr/>
          <p:nvPr/>
        </p:nvSpPr>
        <p:spPr>
          <a:xfrm>
            <a:off x="8521659" y="586030"/>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8489185" y="614493"/>
            <a:ext cx="533522"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02</a:t>
            </a:r>
            <a:endParaRPr lang="ko-KR" altLang="en-US" sz="2000" b="1" dirty="0">
              <a:solidFill>
                <a:schemeClr val="accent2"/>
              </a:solidFill>
              <a:cs typeface="Arial" pitchFamily="34" charset="0"/>
            </a:endParaRPr>
          </a:p>
        </p:txBody>
      </p:sp>
      <p:sp>
        <p:nvSpPr>
          <p:cNvPr id="35" name="TextBox 34"/>
          <p:cNvSpPr txBox="1"/>
          <p:nvPr/>
        </p:nvSpPr>
        <p:spPr>
          <a:xfrm rot="16200000">
            <a:off x="7566810" y="2120917"/>
            <a:ext cx="2371794" cy="369332"/>
          </a:xfrm>
          <a:prstGeom prst="rect">
            <a:avLst/>
          </a:prstGeom>
          <a:noFill/>
        </p:spPr>
        <p:txBody>
          <a:bodyPr wrap="square" rtlCol="0">
            <a:spAutoFit/>
          </a:bodyPr>
          <a:lstStyle/>
          <a:p>
            <a:pPr algn="r"/>
            <a:r>
              <a:rPr lang="en-US" altLang="ko-KR" b="1" dirty="0" err="1" smtClean="0">
                <a:solidFill>
                  <a:schemeClr val="bg1"/>
                </a:solidFill>
                <a:cs typeface="Arial" pitchFamily="34" charset="0"/>
              </a:rPr>
              <a:t>Mikrotik</a:t>
            </a:r>
            <a:endParaRPr lang="ko-KR" altLang="en-US" b="1" dirty="0">
              <a:solidFill>
                <a:schemeClr val="bg1"/>
              </a:solidFill>
              <a:cs typeface="Arial" pitchFamily="34" charset="0"/>
            </a:endParaRPr>
          </a:p>
        </p:txBody>
      </p:sp>
      <p:sp>
        <p:nvSpPr>
          <p:cNvPr id="39" name="Freeform 38"/>
          <p:cNvSpPr/>
          <p:nvPr/>
        </p:nvSpPr>
        <p:spPr>
          <a:xfrm>
            <a:off x="553136" y="3767951"/>
            <a:ext cx="842543" cy="815176"/>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rgbClr val="32AEB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40" name="Block Arc 14"/>
          <p:cNvSpPr/>
          <p:nvPr/>
        </p:nvSpPr>
        <p:spPr>
          <a:xfrm rot="16200000">
            <a:off x="767221" y="3918765"/>
            <a:ext cx="471274" cy="51354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1" name="Freeform 40"/>
          <p:cNvSpPr/>
          <p:nvPr/>
        </p:nvSpPr>
        <p:spPr>
          <a:xfrm>
            <a:off x="7640164" y="4100435"/>
            <a:ext cx="842543" cy="815176"/>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rgbClr val="F2A40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42" name="Block Arc 14"/>
          <p:cNvSpPr/>
          <p:nvPr/>
        </p:nvSpPr>
        <p:spPr>
          <a:xfrm rot="16200000">
            <a:off x="7854249" y="4251250"/>
            <a:ext cx="471274" cy="51354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3" name="Rectangle 42"/>
          <p:cNvSpPr/>
          <p:nvPr/>
        </p:nvSpPr>
        <p:spPr>
          <a:xfrm>
            <a:off x="5151990" y="1341271"/>
            <a:ext cx="3205298" cy="3606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962699" y="1354707"/>
            <a:ext cx="3205298" cy="347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TextBox 44"/>
          <p:cNvSpPr txBox="1"/>
          <p:nvPr/>
        </p:nvSpPr>
        <p:spPr>
          <a:xfrm>
            <a:off x="5180569" y="1349123"/>
            <a:ext cx="2051378" cy="307777"/>
          </a:xfrm>
          <a:prstGeom prst="rect">
            <a:avLst/>
          </a:prstGeom>
          <a:noFill/>
        </p:spPr>
        <p:txBody>
          <a:bodyPr wrap="square" rtlCol="0">
            <a:spAutoFit/>
          </a:bodyPr>
          <a:lstStyle/>
          <a:p>
            <a:r>
              <a:rPr lang="en-US" altLang="ko-KR" sz="1400" b="1" dirty="0" smtClean="0">
                <a:solidFill>
                  <a:schemeClr val="bg1"/>
                </a:solidFill>
                <a:cs typeface="Arial" pitchFamily="34" charset="0"/>
              </a:rPr>
              <a:t>F</a:t>
            </a:r>
            <a:r>
              <a:rPr lang="id-ID" altLang="ko-KR" sz="1400" b="1" dirty="0" smtClean="0">
                <a:solidFill>
                  <a:schemeClr val="bg1"/>
                </a:solidFill>
                <a:cs typeface="Arial" pitchFamily="34" charset="0"/>
              </a:rPr>
              <a:t>ungsi :</a:t>
            </a:r>
            <a:endParaRPr lang="ko-KR" altLang="en-US" sz="1400" b="1" dirty="0">
              <a:solidFill>
                <a:schemeClr val="bg1"/>
              </a:solidFill>
              <a:cs typeface="Arial" pitchFamily="34" charset="0"/>
            </a:endParaRPr>
          </a:p>
        </p:txBody>
      </p:sp>
      <p:sp>
        <p:nvSpPr>
          <p:cNvPr id="46" name="TextBox 45"/>
          <p:cNvSpPr txBox="1"/>
          <p:nvPr/>
        </p:nvSpPr>
        <p:spPr>
          <a:xfrm>
            <a:off x="1790574" y="1368347"/>
            <a:ext cx="2051378" cy="307777"/>
          </a:xfrm>
          <a:prstGeom prst="rect">
            <a:avLst/>
          </a:prstGeom>
          <a:noFill/>
        </p:spPr>
        <p:txBody>
          <a:bodyPr wrap="square" rtlCol="0">
            <a:spAutoFit/>
          </a:bodyPr>
          <a:lstStyle/>
          <a:p>
            <a:pPr algn="r"/>
            <a:r>
              <a:rPr lang="id-ID" altLang="ko-KR" sz="1400" b="1" dirty="0" smtClean="0">
                <a:solidFill>
                  <a:schemeClr val="bg1"/>
                </a:solidFill>
                <a:cs typeface="Arial" pitchFamily="34" charset="0"/>
              </a:rPr>
              <a:t>Fungsi :</a:t>
            </a:r>
            <a:endParaRPr lang="ko-KR" altLang="en-US" sz="1400" b="1" dirty="0">
              <a:solidFill>
                <a:schemeClr val="bg1"/>
              </a:solidFill>
              <a:cs typeface="Arial" pitchFamily="34" charset="0"/>
            </a:endParaRPr>
          </a:p>
        </p:txBody>
      </p:sp>
      <p:sp>
        <p:nvSpPr>
          <p:cNvPr id="47" name="TextBox 46"/>
          <p:cNvSpPr txBox="1"/>
          <p:nvPr/>
        </p:nvSpPr>
        <p:spPr>
          <a:xfrm>
            <a:off x="5302049" y="2066383"/>
            <a:ext cx="2834465" cy="646331"/>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Berfungsi</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berskala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kecil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maupun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berskala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besar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Disesuaikan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pada</a:t>
            </a:r>
            <a:r>
              <a:rPr lang="en-US" altLang="ko-KR" sz="1200" dirty="0">
                <a:solidFill>
                  <a:schemeClr val="tx1">
                    <a:lumMod val="75000"/>
                    <a:lumOff val="25000"/>
                  </a:schemeClr>
                </a:solidFill>
                <a:cs typeface="Arial" pitchFamily="34" charset="0"/>
              </a:rPr>
              <a:t> resource computer </a:t>
            </a:r>
            <a:r>
              <a:rPr lang="en-US" altLang="ko-KR" sz="1200" dirty="0" err="1">
                <a:solidFill>
                  <a:schemeClr val="tx1">
                    <a:lumMod val="75000"/>
                    <a:lumOff val="25000"/>
                  </a:schemeClr>
                </a:solidFill>
                <a:cs typeface="Arial" pitchFamily="34" charset="0"/>
              </a:rPr>
              <a:t>itu</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sendiri</a:t>
            </a:r>
            <a:r>
              <a:rPr lang="id-ID"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48" name="TextBox 47"/>
          <p:cNvSpPr txBox="1"/>
          <p:nvPr/>
        </p:nvSpPr>
        <p:spPr>
          <a:xfrm>
            <a:off x="1007487" y="2078488"/>
            <a:ext cx="2834465" cy="646331"/>
          </a:xfrm>
          <a:prstGeom prst="rect">
            <a:avLst/>
          </a:prstGeom>
          <a:noFill/>
        </p:spPr>
        <p:txBody>
          <a:bodyPr wrap="square" rtlCol="0">
            <a:spAutoFit/>
          </a:bodyPr>
          <a:lstStyle/>
          <a:p>
            <a:pPr algn="r"/>
            <a:r>
              <a:rPr lang="en-US" altLang="ko-KR" sz="1200" dirty="0" err="1" smtClean="0">
                <a:solidFill>
                  <a:schemeClr val="tx1">
                    <a:lumMod val="75000"/>
                    <a:lumOff val="25000"/>
                  </a:schemeClr>
                </a:solidFill>
                <a:cs typeface="Arial" pitchFamily="34" charset="0"/>
              </a:rPr>
              <a:t>Penghubung</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antar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dua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atau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lebih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meneruskan</a:t>
            </a:r>
            <a:r>
              <a:rPr lang="en-US" altLang="ko-KR" sz="1200" dirty="0">
                <a:solidFill>
                  <a:schemeClr val="tx1">
                    <a:lumMod val="75000"/>
                    <a:lumOff val="25000"/>
                  </a:schemeClr>
                </a:solidFill>
                <a:cs typeface="Arial" pitchFamily="34" charset="0"/>
              </a:rPr>
              <a:t> data </a:t>
            </a:r>
            <a:r>
              <a:rPr lang="en-US" altLang="ko-KR" sz="1200" dirty="0" err="1">
                <a:solidFill>
                  <a:schemeClr val="tx1">
                    <a:lumMod val="75000"/>
                    <a:lumOff val="25000"/>
                  </a:schemeClr>
                </a:solidFill>
                <a:cs typeface="Arial" pitchFamily="34" charset="0"/>
              </a:rPr>
              <a:t>dari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suatu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lainnya</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49" name="Rectangle 48"/>
          <p:cNvSpPr/>
          <p:nvPr/>
        </p:nvSpPr>
        <p:spPr>
          <a:xfrm>
            <a:off x="8244408" y="161666"/>
            <a:ext cx="899592" cy="21602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Rectangle 49"/>
          <p:cNvSpPr/>
          <p:nvPr/>
        </p:nvSpPr>
        <p:spPr>
          <a:xfrm>
            <a:off x="0" y="170799"/>
            <a:ext cx="899592" cy="216024"/>
          </a:xfrm>
          <a:prstGeom prst="rect">
            <a:avLst/>
          </a:prstGeom>
          <a:solidFill>
            <a:srgbClr val="32AEB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2AEB8"/>
              </a:solidFill>
            </a:endParaRPr>
          </a:p>
        </p:txBody>
      </p:sp>
    </p:spTree>
    <p:extLst>
      <p:ext uri="{BB962C8B-B14F-4D97-AF65-F5344CB8AC3E}">
        <p14:creationId xmlns:p14="http://schemas.microsoft.com/office/powerpoint/2010/main" val="3734167097"/>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8"/>
          <p:cNvSpPr txBox="1">
            <a:spLocks noGrp="1"/>
          </p:cNvSpPr>
          <p:nvPr>
            <p:ph type="ctrTitle" idx="4294967295"/>
          </p:nvPr>
        </p:nvSpPr>
        <p:spPr>
          <a:xfrm>
            <a:off x="1746675" y="1112201"/>
            <a:ext cx="5650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4800" dirty="0" smtClean="0">
                <a:solidFill>
                  <a:srgbClr val="FFFFFF"/>
                </a:solidFill>
              </a:rPr>
              <a:t>Kesimpulan </a:t>
            </a:r>
            <a:endParaRPr sz="4800" dirty="0">
              <a:solidFill>
                <a:srgbClr val="FFFFFF"/>
              </a:solidFill>
            </a:endParaRPr>
          </a:p>
        </p:txBody>
      </p:sp>
      <p:sp>
        <p:nvSpPr>
          <p:cNvPr id="235" name="Google Shape;235;p28"/>
          <p:cNvSpPr txBox="1">
            <a:spLocks noGrp="1"/>
          </p:cNvSpPr>
          <p:nvPr>
            <p:ph type="subTitle" idx="4294967295"/>
          </p:nvPr>
        </p:nvSpPr>
        <p:spPr>
          <a:xfrm>
            <a:off x="1746675" y="2343105"/>
            <a:ext cx="5650500" cy="1998334"/>
          </a:xfrm>
          <a:prstGeom prst="rect">
            <a:avLst/>
          </a:prstGeom>
        </p:spPr>
        <p:txBody>
          <a:bodyPr spcFirstLastPara="1" wrap="square" lIns="91425" tIns="91425" rIns="91425" bIns="91425" anchor="t" anchorCtr="0">
            <a:noAutofit/>
          </a:bodyPr>
          <a:lstStyle/>
          <a:p>
            <a:pPr marL="0" lvl="0" indent="0" algn="ctr">
              <a:buNone/>
            </a:pPr>
            <a:r>
              <a:rPr lang="id-ID" sz="1200" dirty="0" smtClean="0"/>
              <a:t>Media </a:t>
            </a:r>
            <a:r>
              <a:rPr lang="id-ID" sz="1200" dirty="0"/>
              <a:t>Jaringan adalah Perangkat keras yang dibutuhkan untuk membangun sebuah komputer baik hardware maupun software, yaitu minimal dua buah computer, Network Interface Card (NIC), serta perangkat lain seperti Hub, Repeater, Router, Bridge, File Server dan Media Transmisi.</a:t>
            </a:r>
          </a:p>
          <a:p>
            <a:pPr marL="0" lvl="0" indent="0" algn="ctr">
              <a:buNone/>
            </a:pPr>
            <a:r>
              <a:rPr lang="id-ID" sz="1200" dirty="0"/>
              <a:t>	Terdapat banyak perangkat dalam Media Jaringan yang termasuk dalam Physical Layer. Dalam laporan ini, kami mengambil beberapa perangkat diantaranya Switch, Kabel, Personal Computer (PC), Laptop, dan Access Point.</a:t>
            </a:r>
          </a:p>
          <a:p>
            <a:pPr marL="0" lvl="0" indent="0" algn="ctr" rtl="0">
              <a:spcBef>
                <a:spcPts val="600"/>
              </a:spcBef>
              <a:spcAft>
                <a:spcPts val="0"/>
              </a:spcAft>
              <a:buNone/>
            </a:pPr>
            <a:r>
              <a:rPr lang="en" sz="1200" dirty="0" smtClean="0"/>
              <a:t>roud?</a:t>
            </a:r>
            <a:endParaRPr sz="1200" dirty="0"/>
          </a:p>
        </p:txBody>
      </p:sp>
      <p:grpSp>
        <p:nvGrpSpPr>
          <p:cNvPr id="5" name="Google Shape;342;p40"/>
          <p:cNvGrpSpPr/>
          <p:nvPr/>
        </p:nvGrpSpPr>
        <p:grpSpPr>
          <a:xfrm>
            <a:off x="4401671" y="4659982"/>
            <a:ext cx="314345" cy="410041"/>
            <a:chOff x="590250" y="244200"/>
            <a:chExt cx="407975" cy="532175"/>
          </a:xfrm>
          <a:solidFill>
            <a:schemeClr val="tx1">
              <a:lumMod val="95000"/>
              <a:lumOff val="5000"/>
            </a:schemeClr>
          </a:solidFill>
        </p:grpSpPr>
        <p:sp>
          <p:nvSpPr>
            <p:cNvPr id="6" name="Google Shape;343;p4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7" name="Google Shape;344;p4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8" name="Google Shape;345;p4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9" name="Google Shape;346;p4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0" name="Google Shape;347;p4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1" name="Google Shape;348;p40"/>
            <p:cNvSpPr/>
            <p:nvPr/>
          </p:nvSpPr>
          <p:spPr>
            <a:xfrm>
              <a:off x="649925" y="590050"/>
              <a:ext cx="133975" cy="25"/>
            </a:xfrm>
            <a:custGeom>
              <a:avLst/>
              <a:gdLst/>
              <a:ahLst/>
              <a:cxnLst/>
              <a:rect l="l" t="t" r="r" b="b"/>
              <a:pathLst>
                <a:path w="5359" h="1" fill="none" extrusionOk="0">
                  <a:moveTo>
                    <a:pt x="5358" y="0"/>
                  </a:moveTo>
                  <a:lnTo>
                    <a:pt x="0" y="0"/>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2" name="Google Shape;349;p40"/>
            <p:cNvSpPr/>
            <p:nvPr/>
          </p:nvSpPr>
          <p:spPr>
            <a:xfrm>
              <a:off x="649925" y="534625"/>
              <a:ext cx="255750" cy="25"/>
            </a:xfrm>
            <a:custGeom>
              <a:avLst/>
              <a:gdLst/>
              <a:ahLst/>
              <a:cxnLst/>
              <a:rect l="l" t="t" r="r" b="b"/>
              <a:pathLst>
                <a:path w="10230" h="1" fill="none" extrusionOk="0">
                  <a:moveTo>
                    <a:pt x="10229" y="1"/>
                  </a:moveTo>
                  <a:lnTo>
                    <a:pt x="0" y="1"/>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3" name="Google Shape;350;p40"/>
            <p:cNvSpPr/>
            <p:nvPr/>
          </p:nvSpPr>
          <p:spPr>
            <a:xfrm>
              <a:off x="649925" y="479825"/>
              <a:ext cx="255750" cy="25"/>
            </a:xfrm>
            <a:custGeom>
              <a:avLst/>
              <a:gdLst/>
              <a:ahLst/>
              <a:cxnLst/>
              <a:rect l="l" t="t" r="r" b="b"/>
              <a:pathLst>
                <a:path w="10230" h="1" fill="none" extrusionOk="0">
                  <a:moveTo>
                    <a:pt x="10229" y="1"/>
                  </a:moveTo>
                  <a:lnTo>
                    <a:pt x="0" y="1"/>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4" name="Google Shape;351;p40"/>
            <p:cNvSpPr/>
            <p:nvPr/>
          </p:nvSpPr>
          <p:spPr>
            <a:xfrm>
              <a:off x="649925" y="424425"/>
              <a:ext cx="255750" cy="25"/>
            </a:xfrm>
            <a:custGeom>
              <a:avLst/>
              <a:gdLst/>
              <a:ahLst/>
              <a:cxnLst/>
              <a:rect l="l" t="t" r="r" b="b"/>
              <a:pathLst>
                <a:path w="10230" h="1" fill="none" extrusionOk="0">
                  <a:moveTo>
                    <a:pt x="10229" y="1"/>
                  </a:moveTo>
                  <a:lnTo>
                    <a:pt x="0" y="1"/>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5" name="Google Shape;352;p4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6" name="Google Shape;353;p40"/>
            <p:cNvSpPr/>
            <p:nvPr/>
          </p:nvSpPr>
          <p:spPr>
            <a:xfrm>
              <a:off x="654800" y="244200"/>
              <a:ext cx="25" cy="51175"/>
            </a:xfrm>
            <a:custGeom>
              <a:avLst/>
              <a:gdLst/>
              <a:ahLst/>
              <a:cxnLst/>
              <a:rect l="l" t="t" r="r" b="b"/>
              <a:pathLst>
                <a:path w="1" h="2047" fill="none" extrusionOk="0">
                  <a:moveTo>
                    <a:pt x="0" y="1"/>
                  </a:moveTo>
                  <a:lnTo>
                    <a:pt x="0" y="2046"/>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7" name="Google Shape;354;p40"/>
            <p:cNvSpPr/>
            <p:nvPr/>
          </p:nvSpPr>
          <p:spPr>
            <a:xfrm>
              <a:off x="737600" y="244200"/>
              <a:ext cx="25" cy="51175"/>
            </a:xfrm>
            <a:custGeom>
              <a:avLst/>
              <a:gdLst/>
              <a:ahLst/>
              <a:cxnLst/>
              <a:rect l="l" t="t" r="r" b="b"/>
              <a:pathLst>
                <a:path w="1" h="2047" fill="none" extrusionOk="0">
                  <a:moveTo>
                    <a:pt x="1" y="1"/>
                  </a:moveTo>
                  <a:lnTo>
                    <a:pt x="1" y="2046"/>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8" name="Google Shape;355;p40"/>
            <p:cNvSpPr/>
            <p:nvPr/>
          </p:nvSpPr>
          <p:spPr>
            <a:xfrm>
              <a:off x="820400" y="244200"/>
              <a:ext cx="25" cy="51175"/>
            </a:xfrm>
            <a:custGeom>
              <a:avLst/>
              <a:gdLst/>
              <a:ahLst/>
              <a:cxnLst/>
              <a:rect l="l" t="t" r="r" b="b"/>
              <a:pathLst>
                <a:path w="1" h="2047" fill="none" extrusionOk="0">
                  <a:moveTo>
                    <a:pt x="1" y="1"/>
                  </a:moveTo>
                  <a:lnTo>
                    <a:pt x="1" y="2046"/>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9" name="Google Shape;356;p40"/>
            <p:cNvSpPr/>
            <p:nvPr/>
          </p:nvSpPr>
          <p:spPr>
            <a:xfrm>
              <a:off x="903225" y="244200"/>
              <a:ext cx="25" cy="51175"/>
            </a:xfrm>
            <a:custGeom>
              <a:avLst/>
              <a:gdLst/>
              <a:ahLst/>
              <a:cxnLst/>
              <a:rect l="l" t="t" r="r" b="b"/>
              <a:pathLst>
                <a:path w="1" h="2047" fill="none" extrusionOk="0">
                  <a:moveTo>
                    <a:pt x="0" y="1"/>
                  </a:moveTo>
                  <a:lnTo>
                    <a:pt x="0" y="2046"/>
                  </a:lnTo>
                </a:path>
              </a:pathLst>
            </a:cu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50267911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631692" y="-678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id-ID" sz="3000" dirty="0" smtClean="0">
                <a:effectLst>
                  <a:outerShdw blurRad="38100" dist="38100" dir="2700000" algn="tl">
                    <a:srgbClr val="000000">
                      <a:alpha val="43137"/>
                    </a:srgbClr>
                  </a:outerShdw>
                </a:effectLst>
                <a:cs typeface="Arial" pitchFamily="34" charset="0"/>
              </a:rPr>
              <a:t>Pembahasan</a:t>
            </a:r>
            <a:endParaRPr lang="en-US" sz="3000" dirty="0">
              <a:effectLst>
                <a:outerShdw blurRad="38100" dist="38100" dir="2700000" algn="tl">
                  <a:srgbClr val="000000">
                    <a:alpha val="43137"/>
                  </a:srgbClr>
                </a:outerShdw>
              </a:effectLst>
              <a:cs typeface="Arial" pitchFamily="34" charset="0"/>
            </a:endParaRPr>
          </a:p>
        </p:txBody>
      </p:sp>
      <p:grpSp>
        <p:nvGrpSpPr>
          <p:cNvPr id="6" name="Group 5"/>
          <p:cNvGrpSpPr/>
          <p:nvPr/>
        </p:nvGrpSpPr>
        <p:grpSpPr>
          <a:xfrm>
            <a:off x="3131840" y="91564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1707734"/>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2499822"/>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4083998"/>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98765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170773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49982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4083999"/>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0</a:t>
            </a:r>
            <a:r>
              <a:rPr lang="id-ID" altLang="ko-KR" sz="2000" b="1" dirty="0" smtClean="0">
                <a:solidFill>
                  <a:schemeClr val="bg1"/>
                </a:solidFill>
                <a:cs typeface="Arial" pitchFamily="34" charset="0"/>
              </a:rPr>
              <a:t>5</a:t>
            </a:r>
            <a:endParaRPr lang="ko-KR" altLang="en-US" sz="2000" b="1" dirty="0">
              <a:solidFill>
                <a:schemeClr val="bg1"/>
              </a:solidFill>
              <a:cs typeface="Arial" pitchFamily="34" charset="0"/>
            </a:endParaRPr>
          </a:p>
        </p:txBody>
      </p:sp>
      <p:grpSp>
        <p:nvGrpSpPr>
          <p:cNvPr id="7" name="Group 6"/>
          <p:cNvGrpSpPr/>
          <p:nvPr/>
        </p:nvGrpSpPr>
        <p:grpSpPr>
          <a:xfrm>
            <a:off x="3851839" y="995090"/>
            <a:ext cx="4392568" cy="308975"/>
            <a:chOff x="3851839" y="1355050"/>
            <a:chExt cx="4392568" cy="308975"/>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err="1" smtClean="0">
                  <a:solidFill>
                    <a:schemeClr val="tx1">
                      <a:lumMod val="75000"/>
                      <a:lumOff val="25000"/>
                    </a:schemeClr>
                  </a:solidFill>
                  <a:cs typeface="Arial" pitchFamily="34" charset="0"/>
                </a:rPr>
                <a:t>Definisi</a:t>
              </a:r>
              <a:r>
                <a:rPr lang="en-US" altLang="ko-KR" sz="1400" b="1" dirty="0" smtClean="0">
                  <a:solidFill>
                    <a:schemeClr val="tx1">
                      <a:lumMod val="75000"/>
                      <a:lumOff val="25000"/>
                    </a:schemeClr>
                  </a:solidFill>
                  <a:cs typeface="Arial" pitchFamily="34" charset="0"/>
                </a:rPr>
                <a:t> </a:t>
              </a:r>
              <a:r>
                <a:rPr lang="en-US" altLang="ko-KR" sz="1400" b="1" dirty="0">
                  <a:solidFill>
                    <a:schemeClr val="tx1">
                      <a:lumMod val="75000"/>
                      <a:lumOff val="25000"/>
                    </a:schemeClr>
                  </a:solidFill>
                  <a:cs typeface="Arial" pitchFamily="34" charset="0"/>
                </a:rPr>
                <a:t>Media </a:t>
              </a:r>
              <a:r>
                <a:rPr lang="en-US" altLang="ko-KR" sz="1400" b="1" dirty="0" err="1">
                  <a:solidFill>
                    <a:schemeClr val="tx1">
                      <a:lumMod val="75000"/>
                      <a:lumOff val="25000"/>
                    </a:schemeClr>
                  </a:solidFill>
                  <a:cs typeface="Arial" pitchFamily="34" charset="0"/>
                </a:rPr>
                <a:t>Jaringan</a:t>
              </a:r>
              <a:endParaRPr lang="ko-KR" altLang="en-US" sz="1400" b="1" dirty="0">
                <a:solidFill>
                  <a:schemeClr val="tx1">
                    <a:lumMod val="75000"/>
                    <a:lumOff val="25000"/>
                  </a:schemeClr>
                </a:solidFill>
                <a:cs typeface="Arial" pitchFamily="34" charset="0"/>
              </a:endParaRPr>
            </a:p>
          </p:txBody>
        </p:sp>
        <p:sp>
          <p:nvSpPr>
            <p:cNvPr id="32" name="TextBox 31"/>
            <p:cNvSpPr txBox="1"/>
            <p:nvPr/>
          </p:nvSpPr>
          <p:spPr>
            <a:xfrm>
              <a:off x="3851839" y="1355050"/>
              <a:ext cx="4392567" cy="307777"/>
            </a:xfrm>
            <a:prstGeom prst="rect">
              <a:avLst/>
            </a:prstGeom>
            <a:noFill/>
          </p:spPr>
          <p:txBody>
            <a:bodyPr wrap="square" rtlCol="0">
              <a:spAutoFit/>
            </a:bodyPr>
            <a:lstStyle/>
            <a:p>
              <a:endParaRPr lang="ko-KR" altLang="en-US" sz="1400" dirty="0">
                <a:solidFill>
                  <a:srgbClr val="F2A40D"/>
                </a:solidFill>
                <a:cs typeface="Arial" pitchFamily="34" charset="0"/>
              </a:endParaRPr>
            </a:p>
          </p:txBody>
        </p:sp>
      </p:grpSp>
      <p:sp>
        <p:nvSpPr>
          <p:cNvPr id="37" name="TextBox 36"/>
          <p:cNvSpPr txBox="1"/>
          <p:nvPr/>
        </p:nvSpPr>
        <p:spPr>
          <a:xfrm>
            <a:off x="3851840" y="1794582"/>
            <a:ext cx="4392567" cy="307777"/>
          </a:xfrm>
          <a:prstGeom prst="rect">
            <a:avLst/>
          </a:prstGeom>
          <a:noFill/>
        </p:spPr>
        <p:txBody>
          <a:bodyPr wrap="square" rtlCol="0">
            <a:spAutoFit/>
          </a:bodyPr>
          <a:lstStyle/>
          <a:p>
            <a:r>
              <a:rPr lang="pt-BR" altLang="ko-KR" sz="1400" b="1" dirty="0" smtClean="0">
                <a:solidFill>
                  <a:schemeClr val="tx1">
                    <a:lumMod val="75000"/>
                    <a:lumOff val="25000"/>
                  </a:schemeClr>
                </a:solidFill>
                <a:cs typeface="Arial" pitchFamily="34" charset="0"/>
              </a:rPr>
              <a:t>Macam </a:t>
            </a:r>
            <a:r>
              <a:rPr lang="pt-BR" altLang="ko-KR" sz="1400" b="1" dirty="0">
                <a:solidFill>
                  <a:schemeClr val="tx1">
                    <a:lumMod val="75000"/>
                    <a:lumOff val="25000"/>
                  </a:schemeClr>
                </a:solidFill>
                <a:cs typeface="Arial" pitchFamily="34" charset="0"/>
              </a:rPr>
              <a:t>– Macam Media Jaringan</a:t>
            </a:r>
            <a:endParaRPr lang="ko-KR" altLang="en-US" sz="1400" b="1" dirty="0">
              <a:solidFill>
                <a:schemeClr val="tx1">
                  <a:lumMod val="75000"/>
                  <a:lumOff val="25000"/>
                </a:schemeClr>
              </a:solidFill>
              <a:cs typeface="Arial" pitchFamily="34" charset="0"/>
            </a:endParaRPr>
          </a:p>
        </p:txBody>
      </p:sp>
      <p:sp>
        <p:nvSpPr>
          <p:cNvPr id="43" name="TextBox 42"/>
          <p:cNvSpPr txBox="1"/>
          <p:nvPr/>
        </p:nvSpPr>
        <p:spPr>
          <a:xfrm>
            <a:off x="3851840" y="4183259"/>
            <a:ext cx="4392567" cy="307777"/>
          </a:xfrm>
          <a:prstGeom prst="rect">
            <a:avLst/>
          </a:prstGeom>
          <a:noFill/>
        </p:spPr>
        <p:txBody>
          <a:bodyPr wrap="square" rtlCol="0">
            <a:spAutoFit/>
          </a:bodyPr>
          <a:lstStyle/>
          <a:p>
            <a:r>
              <a:rPr lang="id-ID" altLang="ko-KR" sz="1400" b="1" dirty="0" smtClean="0">
                <a:solidFill>
                  <a:schemeClr val="tx1">
                    <a:lumMod val="75000"/>
                    <a:lumOff val="25000"/>
                  </a:schemeClr>
                </a:solidFill>
                <a:cs typeface="Arial" pitchFamily="34" charset="0"/>
              </a:rPr>
              <a:t>Perbedaan </a:t>
            </a:r>
            <a:r>
              <a:rPr lang="id-ID" altLang="ko-KR" sz="1400" b="1" dirty="0">
                <a:solidFill>
                  <a:schemeClr val="tx1">
                    <a:lumMod val="75000"/>
                    <a:lumOff val="25000"/>
                  </a:schemeClr>
                </a:solidFill>
                <a:cs typeface="Arial" pitchFamily="34" charset="0"/>
              </a:rPr>
              <a:t>dengan Teknologi Sejenis</a:t>
            </a:r>
            <a:endParaRPr lang="ko-KR" altLang="en-US" sz="1400" b="1" dirty="0">
              <a:solidFill>
                <a:schemeClr val="tx1">
                  <a:lumMod val="75000"/>
                  <a:lumOff val="25000"/>
                </a:schemeClr>
              </a:solidFill>
              <a:cs typeface="Arial" pitchFamily="34" charset="0"/>
            </a:endParaRPr>
          </a:p>
        </p:txBody>
      </p:sp>
      <p:grpSp>
        <p:nvGrpSpPr>
          <p:cNvPr id="61" name="Group 60"/>
          <p:cNvGrpSpPr/>
          <p:nvPr/>
        </p:nvGrpSpPr>
        <p:grpSpPr>
          <a:xfrm>
            <a:off x="3115152" y="3291910"/>
            <a:ext cx="5256584" cy="720000"/>
            <a:chOff x="3131840" y="1491630"/>
            <a:chExt cx="5256584" cy="576064"/>
          </a:xfrm>
        </p:grpSpPr>
        <p:sp>
          <p:nvSpPr>
            <p:cNvPr id="62" name="Rectangle 6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Right Triangle 62"/>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4" name="TextBox 63"/>
          <p:cNvSpPr txBox="1"/>
          <p:nvPr/>
        </p:nvSpPr>
        <p:spPr>
          <a:xfrm>
            <a:off x="3097887" y="329191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66" name="TextBox 65"/>
          <p:cNvSpPr txBox="1"/>
          <p:nvPr/>
        </p:nvSpPr>
        <p:spPr>
          <a:xfrm>
            <a:off x="3852417" y="3391171"/>
            <a:ext cx="4392567" cy="307777"/>
          </a:xfrm>
          <a:prstGeom prst="rect">
            <a:avLst/>
          </a:prstGeom>
          <a:noFill/>
        </p:spPr>
        <p:txBody>
          <a:bodyPr wrap="square" rtlCol="0">
            <a:spAutoFit/>
          </a:bodyPr>
          <a:lstStyle/>
          <a:p>
            <a:r>
              <a:rPr lang="en-US" altLang="ko-KR" sz="1400" b="1" dirty="0" err="1">
                <a:solidFill>
                  <a:schemeClr val="tx1">
                    <a:lumMod val="75000"/>
                    <a:lumOff val="25000"/>
                  </a:schemeClr>
                </a:solidFill>
                <a:cs typeface="Arial" pitchFamily="34" charset="0"/>
              </a:rPr>
              <a:t>Implementasi</a:t>
            </a:r>
            <a:r>
              <a:rPr lang="en-US" altLang="ko-KR" sz="1400" b="1" dirty="0">
                <a:solidFill>
                  <a:schemeClr val="tx1">
                    <a:lumMod val="75000"/>
                    <a:lumOff val="25000"/>
                  </a:schemeClr>
                </a:solidFill>
                <a:cs typeface="Arial" pitchFamily="34" charset="0"/>
              </a:rPr>
              <a:t> Media </a:t>
            </a:r>
            <a:r>
              <a:rPr lang="en-US" altLang="ko-KR" sz="1400" b="1" dirty="0" err="1">
                <a:solidFill>
                  <a:schemeClr val="tx1">
                    <a:lumMod val="75000"/>
                    <a:lumOff val="25000"/>
                  </a:schemeClr>
                </a:solidFill>
                <a:cs typeface="Arial" pitchFamily="34" charset="0"/>
              </a:rPr>
              <a:t>Jaringan</a:t>
            </a:r>
            <a:endParaRPr lang="ko-KR" altLang="en-US" sz="1400" b="1" dirty="0">
              <a:solidFill>
                <a:schemeClr val="tx1">
                  <a:lumMod val="75000"/>
                  <a:lumOff val="25000"/>
                </a:schemeClr>
              </a:solidFill>
              <a:cs typeface="Arial" pitchFamily="34" charset="0"/>
            </a:endParaRPr>
          </a:p>
        </p:txBody>
      </p:sp>
      <p:sp>
        <p:nvSpPr>
          <p:cNvPr id="73" name="TextBox 72"/>
          <p:cNvSpPr txBox="1"/>
          <p:nvPr/>
        </p:nvSpPr>
        <p:spPr>
          <a:xfrm>
            <a:off x="3851840" y="2592876"/>
            <a:ext cx="4392567" cy="307777"/>
          </a:xfrm>
          <a:prstGeom prst="rect">
            <a:avLst/>
          </a:prstGeom>
          <a:noFill/>
        </p:spPr>
        <p:txBody>
          <a:bodyPr wrap="square" rtlCol="0">
            <a:spAutoFit/>
          </a:bodyPr>
          <a:lstStyle/>
          <a:p>
            <a:r>
              <a:rPr lang="en-US" altLang="ko-KR" sz="1400" b="1" dirty="0" err="1" smtClean="0">
                <a:solidFill>
                  <a:schemeClr val="tx1">
                    <a:lumMod val="75000"/>
                    <a:lumOff val="25000"/>
                  </a:schemeClr>
                </a:solidFill>
                <a:cs typeface="Arial" pitchFamily="34" charset="0"/>
              </a:rPr>
              <a:t>Jenis</a:t>
            </a:r>
            <a:r>
              <a:rPr lang="en-US" altLang="ko-KR" sz="1400" b="1" dirty="0" smtClean="0">
                <a:solidFill>
                  <a:schemeClr val="tx1">
                    <a:lumMod val="75000"/>
                    <a:lumOff val="25000"/>
                  </a:schemeClr>
                </a:solidFill>
                <a:cs typeface="Arial" pitchFamily="34" charset="0"/>
              </a:rPr>
              <a:t> </a:t>
            </a:r>
            <a:r>
              <a:rPr lang="en-US" altLang="ko-KR" sz="1400" b="1" dirty="0">
                <a:solidFill>
                  <a:schemeClr val="tx1">
                    <a:lumMod val="75000"/>
                    <a:lumOff val="25000"/>
                  </a:schemeClr>
                </a:solidFill>
                <a:cs typeface="Arial" pitchFamily="34" charset="0"/>
              </a:rPr>
              <a:t>Media </a:t>
            </a:r>
            <a:r>
              <a:rPr lang="en-US" altLang="ko-KR" sz="1400" b="1" dirty="0" err="1">
                <a:solidFill>
                  <a:schemeClr val="tx1">
                    <a:lumMod val="75000"/>
                    <a:lumOff val="25000"/>
                  </a:schemeClr>
                </a:solidFill>
                <a:cs typeface="Arial" pitchFamily="34" charset="0"/>
              </a:rPr>
              <a:t>Transmisi</a:t>
            </a:r>
            <a:r>
              <a:rPr lang="en-US" altLang="ko-KR" sz="1400" b="1" dirty="0">
                <a:solidFill>
                  <a:schemeClr val="tx1">
                    <a:lumMod val="75000"/>
                    <a:lumOff val="25000"/>
                  </a:schemeClr>
                </a:solidFill>
                <a:cs typeface="Arial" pitchFamily="34" charset="0"/>
              </a:rPr>
              <a:t> </a:t>
            </a:r>
            <a:r>
              <a:rPr lang="en-US" altLang="ko-KR" sz="1400" b="1" dirty="0" err="1">
                <a:solidFill>
                  <a:schemeClr val="tx1">
                    <a:lumMod val="75000"/>
                    <a:lumOff val="25000"/>
                  </a:schemeClr>
                </a:solidFill>
                <a:cs typeface="Arial" pitchFamily="34" charset="0"/>
              </a:rPr>
              <a:t>Pada</a:t>
            </a:r>
            <a:r>
              <a:rPr lang="en-US" altLang="ko-KR" sz="1400" b="1" dirty="0">
                <a:solidFill>
                  <a:schemeClr val="tx1">
                    <a:lumMod val="75000"/>
                    <a:lumOff val="25000"/>
                  </a:schemeClr>
                </a:solidFill>
                <a:cs typeface="Arial" pitchFamily="34" charset="0"/>
              </a:rPr>
              <a:t> </a:t>
            </a:r>
            <a:r>
              <a:rPr lang="en-US" altLang="ko-KR" sz="1400" b="1" dirty="0" err="1">
                <a:solidFill>
                  <a:schemeClr val="tx1">
                    <a:lumMod val="75000"/>
                    <a:lumOff val="25000"/>
                  </a:schemeClr>
                </a:solidFill>
                <a:cs typeface="Arial" pitchFamily="34" charset="0"/>
              </a:rPr>
              <a:t>Jaringan</a:t>
            </a:r>
            <a:r>
              <a:rPr lang="en-US" altLang="ko-KR" sz="1400" b="1" dirty="0">
                <a:solidFill>
                  <a:schemeClr val="tx1">
                    <a:lumMod val="75000"/>
                    <a:lumOff val="25000"/>
                  </a:schemeClr>
                </a:solidFill>
                <a:cs typeface="Arial" pitchFamily="34" charset="0"/>
              </a:rPr>
              <a:t> </a:t>
            </a:r>
            <a:r>
              <a:rPr lang="en-US" altLang="ko-KR" sz="1400" b="1" dirty="0" err="1">
                <a:solidFill>
                  <a:schemeClr val="tx1">
                    <a:lumMod val="75000"/>
                    <a:lumOff val="25000"/>
                  </a:schemeClr>
                </a:solidFill>
                <a:cs typeface="Arial" pitchFamily="34" charset="0"/>
              </a:rPr>
              <a:t>Komputer</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ransition spd="slow">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9"/>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Referensi</a:t>
            </a:r>
            <a:endParaRPr dirty="0"/>
          </a:p>
        </p:txBody>
      </p:sp>
      <p:sp>
        <p:nvSpPr>
          <p:cNvPr id="335" name="Google Shape;335;p39"/>
          <p:cNvSpPr txBox="1"/>
          <p:nvPr/>
        </p:nvSpPr>
        <p:spPr>
          <a:xfrm>
            <a:off x="3347864" y="993350"/>
            <a:ext cx="5508600" cy="3423650"/>
          </a:xfrm>
          <a:prstGeom prst="rect">
            <a:avLst/>
          </a:prstGeom>
          <a:noFill/>
          <a:ln>
            <a:noFill/>
          </a:ln>
        </p:spPr>
        <p:txBody>
          <a:bodyPr spcFirstLastPara="1" wrap="square" lIns="91425" tIns="91425" rIns="91425" bIns="91425" anchor="t" anchorCtr="0">
            <a:noAutofit/>
          </a:bodyPr>
          <a:lstStyle/>
          <a:p>
            <a:pPr marL="171450" lvl="0" indent="-171450">
              <a:buClr>
                <a:srgbClr val="F2A40D"/>
              </a:buClr>
              <a:buSzPts val="1100"/>
              <a:buFont typeface="Open Sans" panose="020B0604020202020204" charset="0"/>
              <a:buChar char="•"/>
            </a:pPr>
            <a:r>
              <a:rPr lang="id-ID" sz="1200" i="1" dirty="0">
                <a:solidFill>
                  <a:srgbClr val="FFA800"/>
                </a:solidFill>
                <a:latin typeface="Open Sans"/>
                <a:ea typeface="Open Sans"/>
                <a:cs typeface="Open Sans"/>
                <a:sym typeface="Open Sans"/>
              </a:rPr>
              <a:t>http://dairyku17.blogspot.com/2017/06/pengertian-media-jaringan-dan-jenis.html</a:t>
            </a:r>
          </a:p>
          <a:p>
            <a:pPr marL="171450" lvl="0" indent="-171450">
              <a:buClr>
                <a:srgbClr val="F2A40D"/>
              </a:buClr>
              <a:buSzPts val="1100"/>
              <a:buFont typeface="Open Sans" panose="020B0604020202020204" charset="0"/>
              <a:buChar char="•"/>
            </a:pPr>
            <a:r>
              <a:rPr lang="id-ID" sz="1200" i="1" dirty="0">
                <a:solidFill>
                  <a:srgbClr val="FFA800"/>
                </a:solidFill>
                <a:latin typeface="Open Sans"/>
                <a:ea typeface="Open Sans"/>
                <a:cs typeface="Open Sans"/>
                <a:sym typeface="Open Sans"/>
              </a:rPr>
              <a:t>http://www.teorikomputer.com/2017/03/pengertian-fungsi-dan-macam-macam-media.html</a:t>
            </a:r>
          </a:p>
          <a:p>
            <a:pPr marL="171450" lvl="0" indent="-171450">
              <a:buClr>
                <a:srgbClr val="F2A40D"/>
              </a:buClr>
              <a:buSzPts val="1100"/>
              <a:buFont typeface="Open Sans" panose="020B0604020202020204" charset="0"/>
              <a:buChar char="•"/>
            </a:pPr>
            <a:r>
              <a:rPr lang="id-ID" sz="1200" i="1" dirty="0">
                <a:solidFill>
                  <a:srgbClr val="FFA800"/>
                </a:solidFill>
                <a:latin typeface="Open Sans"/>
                <a:ea typeface="Open Sans"/>
                <a:cs typeface="Open Sans"/>
                <a:sym typeface="Open Sans"/>
              </a:rPr>
              <a:t>https://dosenit.com/jaringan-komputer/konsep-jaringan/physical-layer-jaringan-komputer</a:t>
            </a:r>
          </a:p>
          <a:p>
            <a:pPr marL="171450" lvl="0" indent="-171450">
              <a:buClr>
                <a:srgbClr val="F2A40D"/>
              </a:buClr>
              <a:buSzPts val="1100"/>
              <a:buFont typeface="Open Sans" panose="020B0604020202020204" charset="0"/>
              <a:buChar char="•"/>
            </a:pPr>
            <a:r>
              <a:rPr lang="id-ID" sz="1200" i="1" dirty="0">
                <a:solidFill>
                  <a:srgbClr val="FFA800"/>
                </a:solidFill>
                <a:latin typeface="Open Sans"/>
                <a:ea typeface="Open Sans"/>
                <a:cs typeface="Open Sans"/>
                <a:sym typeface="Open Sans"/>
              </a:rPr>
              <a:t>https://bahastecno.blogspot.com/2018/07/kelebihan-dan-kekurangan-kabel-utp.html</a:t>
            </a:r>
          </a:p>
          <a:p>
            <a:pPr marL="171450" lvl="0" indent="-171450">
              <a:buClr>
                <a:srgbClr val="F2A40D"/>
              </a:buClr>
              <a:buSzPts val="1100"/>
              <a:buFont typeface="Open Sans" panose="020B0604020202020204" charset="0"/>
              <a:buChar char="•"/>
            </a:pPr>
            <a:r>
              <a:rPr lang="id-ID" sz="1200" i="1" dirty="0">
                <a:solidFill>
                  <a:srgbClr val="FFA800"/>
                </a:solidFill>
                <a:latin typeface="Open Sans"/>
                <a:ea typeface="Open Sans"/>
                <a:cs typeface="Open Sans"/>
                <a:sym typeface="Open Sans"/>
              </a:rPr>
              <a:t>https://muhamadishommudin.blogspot.com/2018/04/pengertianfungsikelebihankekurangan.html</a:t>
            </a:r>
          </a:p>
          <a:p>
            <a:pPr marL="171450" lvl="0" indent="-171450">
              <a:buClr>
                <a:srgbClr val="F2A40D"/>
              </a:buClr>
              <a:buSzPts val="1100"/>
              <a:buFont typeface="Open Sans" panose="020B0604020202020204" charset="0"/>
              <a:buChar char="•"/>
            </a:pPr>
            <a:r>
              <a:rPr lang="id-ID" sz="1200" i="1" dirty="0">
                <a:solidFill>
                  <a:srgbClr val="FFA800"/>
                </a:solidFill>
                <a:latin typeface="Open Sans"/>
                <a:ea typeface="Open Sans"/>
                <a:cs typeface="Open Sans"/>
                <a:sym typeface="Open Sans"/>
              </a:rPr>
              <a:t>https://www.pelajaran.co.id/2018/23/pengertian-hub-fungsi-jenis-jenis-kelebihan-dan-kekurangan-hub.html</a:t>
            </a:r>
          </a:p>
          <a:p>
            <a:pPr marL="171450" lvl="0" indent="-171450">
              <a:buClr>
                <a:srgbClr val="F2A40D"/>
              </a:buClr>
              <a:buSzPts val="1100"/>
              <a:buFont typeface="Open Sans" panose="020B0604020202020204" charset="0"/>
              <a:buChar char="•"/>
            </a:pPr>
            <a:r>
              <a:rPr lang="id-ID" sz="1200" i="1" dirty="0">
                <a:solidFill>
                  <a:srgbClr val="FFA800"/>
                </a:solidFill>
                <a:latin typeface="Open Sans"/>
                <a:ea typeface="Open Sans"/>
                <a:cs typeface="Open Sans"/>
                <a:sym typeface="Open Sans"/>
              </a:rPr>
              <a:t>http://kutarik.web.id/pengertian-switch-kelebihan-kekurangan/</a:t>
            </a:r>
          </a:p>
          <a:p>
            <a:pPr marL="171450" lvl="0" indent="-171450">
              <a:buClr>
                <a:srgbClr val="F2A40D"/>
              </a:buClr>
              <a:buSzPts val="1100"/>
              <a:buFont typeface="Open Sans" panose="020B0604020202020204" charset="0"/>
              <a:buChar char="•"/>
            </a:pPr>
            <a:r>
              <a:rPr lang="id-ID" sz="1200" i="1" dirty="0">
                <a:solidFill>
                  <a:srgbClr val="FFA800"/>
                </a:solidFill>
                <a:latin typeface="Open Sans"/>
                <a:ea typeface="Open Sans"/>
                <a:cs typeface="Open Sans"/>
                <a:sym typeface="Open Sans"/>
              </a:rPr>
              <a:t>https://www.pelajaran.co.id/2018/30/pengertian-repeater-fungsi-cara-kerja-jenis-kelebihan-dan-kekurangan-repeater-lengkap.html</a:t>
            </a:r>
          </a:p>
          <a:p>
            <a:pPr marL="171450" lvl="0" indent="-171450">
              <a:buClr>
                <a:srgbClr val="F2A40D"/>
              </a:buClr>
              <a:buSzPts val="1100"/>
              <a:buFont typeface="Open Sans" panose="020B0604020202020204" charset="0"/>
              <a:buChar char="•"/>
            </a:pPr>
            <a:r>
              <a:rPr lang="id-ID" sz="1200" i="1" dirty="0">
                <a:solidFill>
                  <a:srgbClr val="FFA800"/>
                </a:solidFill>
                <a:latin typeface="Open Sans"/>
                <a:ea typeface="Open Sans"/>
                <a:cs typeface="Open Sans"/>
                <a:sym typeface="Open Sans"/>
              </a:rPr>
              <a:t>https://www.gurupendidikan.co.id/gelombang-elektromagnetik/</a:t>
            </a:r>
          </a:p>
        </p:txBody>
      </p:sp>
    </p:spTree>
    <p:extLst>
      <p:ext uri="{BB962C8B-B14F-4D97-AF65-F5344CB8AC3E}">
        <p14:creationId xmlns:p14="http://schemas.microsoft.com/office/powerpoint/2010/main" val="2114428053"/>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61455909"/>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l="6136" r="6136"/>
          <a:stretch>
            <a:fillRect/>
          </a:stretch>
        </p:blipFill>
        <p:spPr/>
      </p:pic>
      <p:sp>
        <p:nvSpPr>
          <p:cNvPr id="2" name="Text Placeholder 1"/>
          <p:cNvSpPr>
            <a:spLocks noGrp="1"/>
          </p:cNvSpPr>
          <p:nvPr>
            <p:ph type="body" sz="quarter" idx="10"/>
          </p:nvPr>
        </p:nvSpPr>
        <p:spPr/>
        <p:txBody>
          <a:bodyPr/>
          <a:lstStyle/>
          <a:p>
            <a:r>
              <a:rPr lang="id-ID" altLang="ko-KR" dirty="0" smtClean="0"/>
              <a:t>Media Jaringan</a:t>
            </a:r>
            <a:endParaRPr lang="ko-KR" altLang="en-US" dirty="0"/>
          </a:p>
        </p:txBody>
      </p:sp>
      <p:sp>
        <p:nvSpPr>
          <p:cNvPr id="3" name="Text Placeholder 2"/>
          <p:cNvSpPr>
            <a:spLocks noGrp="1"/>
          </p:cNvSpPr>
          <p:nvPr>
            <p:ph type="body" sz="quarter" idx="11"/>
          </p:nvPr>
        </p:nvSpPr>
        <p:spPr/>
        <p:txBody>
          <a:bodyPr/>
          <a:lstStyle/>
          <a:p>
            <a:pPr lvl="0"/>
            <a:r>
              <a:rPr lang="id-ID" altLang="ko-KR" dirty="0" smtClean="0"/>
              <a:t>DEFINISI</a:t>
            </a:r>
            <a:endParaRPr lang="en-US" altLang="ko-KR" dirty="0"/>
          </a:p>
        </p:txBody>
      </p:sp>
      <p:sp>
        <p:nvSpPr>
          <p:cNvPr id="5" name="Oval 4"/>
          <p:cNvSpPr/>
          <p:nvPr/>
        </p:nvSpPr>
        <p:spPr>
          <a:xfrm>
            <a:off x="3839006" y="2320045"/>
            <a:ext cx="1224136" cy="1224136"/>
          </a:xfrm>
          <a:prstGeom prst="ellipse">
            <a:avLst/>
          </a:prstGeom>
          <a:solidFill>
            <a:srgbClr val="F2A40D"/>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Block Arc 14"/>
          <p:cNvSpPr/>
          <p:nvPr/>
        </p:nvSpPr>
        <p:spPr>
          <a:xfrm rot="16200000">
            <a:off x="4183547" y="2600162"/>
            <a:ext cx="576064" cy="66325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Rectangle 8"/>
          <p:cNvSpPr/>
          <p:nvPr/>
        </p:nvSpPr>
        <p:spPr>
          <a:xfrm>
            <a:off x="467544" y="4227934"/>
            <a:ext cx="3006248" cy="61513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11" name="TextBox 10"/>
          <p:cNvSpPr txBox="1"/>
          <p:nvPr/>
        </p:nvSpPr>
        <p:spPr>
          <a:xfrm>
            <a:off x="467544" y="1282807"/>
            <a:ext cx="3505876" cy="1400383"/>
          </a:xfrm>
          <a:prstGeom prst="rect">
            <a:avLst/>
          </a:prstGeom>
          <a:noFill/>
        </p:spPr>
        <p:txBody>
          <a:bodyPr wrap="square" rtlCol="0">
            <a:spAutoFit/>
          </a:bodyPr>
          <a:lstStyle/>
          <a:p>
            <a:r>
              <a:rPr lang="en-US" altLang="ko-KR" sz="1700" b="1" dirty="0">
                <a:solidFill>
                  <a:schemeClr val="accent1"/>
                </a:solidFill>
                <a:cs typeface="Arial" pitchFamily="34" charset="0"/>
              </a:rPr>
              <a:t>Media </a:t>
            </a:r>
            <a:r>
              <a:rPr lang="en-US" altLang="ko-KR" sz="1700" b="1" dirty="0" err="1">
                <a:solidFill>
                  <a:schemeClr val="accent1"/>
                </a:solidFill>
                <a:cs typeface="Arial" pitchFamily="34" charset="0"/>
              </a:rPr>
              <a:t>Jaringan</a:t>
            </a:r>
            <a:r>
              <a:rPr lang="en-US" altLang="ko-KR" sz="1700" b="1" dirty="0">
                <a:solidFill>
                  <a:schemeClr val="accent1"/>
                </a:solidFill>
                <a:cs typeface="Arial" pitchFamily="34" charset="0"/>
              </a:rPr>
              <a:t> </a:t>
            </a:r>
            <a:r>
              <a:rPr lang="en-US" altLang="ko-KR" sz="1700" b="1" dirty="0" err="1">
                <a:solidFill>
                  <a:schemeClr val="accent1"/>
                </a:solidFill>
                <a:cs typeface="Arial" pitchFamily="34" charset="0"/>
              </a:rPr>
              <a:t>adalah</a:t>
            </a:r>
            <a:r>
              <a:rPr lang="en-US" altLang="ko-KR" sz="1700" b="1" dirty="0">
                <a:solidFill>
                  <a:schemeClr val="accent1"/>
                </a:solidFill>
                <a:cs typeface="Arial" pitchFamily="34" charset="0"/>
              </a:rPr>
              <a:t> </a:t>
            </a:r>
            <a:r>
              <a:rPr lang="en-US" altLang="ko-KR" sz="1700" b="1" dirty="0" err="1">
                <a:solidFill>
                  <a:schemeClr val="tx1">
                    <a:lumMod val="65000"/>
                    <a:lumOff val="35000"/>
                  </a:schemeClr>
                </a:solidFill>
                <a:cs typeface="Arial" pitchFamily="34" charset="0"/>
              </a:rPr>
              <a:t>Perangkat</a:t>
            </a:r>
            <a:r>
              <a:rPr lang="en-US" altLang="ko-KR" sz="1700" b="1" dirty="0">
                <a:solidFill>
                  <a:schemeClr val="tx1">
                    <a:lumMod val="65000"/>
                    <a:lumOff val="35000"/>
                  </a:schemeClr>
                </a:solidFill>
                <a:cs typeface="Arial" pitchFamily="34" charset="0"/>
              </a:rPr>
              <a:t> </a:t>
            </a:r>
            <a:r>
              <a:rPr lang="en-US" altLang="ko-KR" sz="1700" b="1" dirty="0" err="1">
                <a:solidFill>
                  <a:schemeClr val="tx1">
                    <a:lumMod val="65000"/>
                    <a:lumOff val="35000"/>
                  </a:schemeClr>
                </a:solidFill>
                <a:cs typeface="Arial" pitchFamily="34" charset="0"/>
              </a:rPr>
              <a:t>keras</a:t>
            </a:r>
            <a:r>
              <a:rPr lang="en-US" altLang="ko-KR" sz="1700" b="1" dirty="0">
                <a:solidFill>
                  <a:schemeClr val="tx1">
                    <a:lumMod val="65000"/>
                    <a:lumOff val="35000"/>
                  </a:schemeClr>
                </a:solidFill>
                <a:cs typeface="Arial" pitchFamily="34" charset="0"/>
              </a:rPr>
              <a:t> yang </a:t>
            </a:r>
            <a:r>
              <a:rPr lang="en-US" altLang="ko-KR" sz="1700" b="1" dirty="0" err="1">
                <a:solidFill>
                  <a:schemeClr val="tx1">
                    <a:lumMod val="65000"/>
                    <a:lumOff val="35000"/>
                  </a:schemeClr>
                </a:solidFill>
                <a:cs typeface="Arial" pitchFamily="34" charset="0"/>
              </a:rPr>
              <a:t>dibutuhkan</a:t>
            </a:r>
            <a:r>
              <a:rPr lang="en-US" altLang="ko-KR" sz="1700" b="1" dirty="0">
                <a:solidFill>
                  <a:schemeClr val="tx1">
                    <a:lumMod val="65000"/>
                    <a:lumOff val="35000"/>
                  </a:schemeClr>
                </a:solidFill>
                <a:cs typeface="Arial" pitchFamily="34" charset="0"/>
              </a:rPr>
              <a:t> </a:t>
            </a:r>
            <a:r>
              <a:rPr lang="en-US" altLang="ko-KR" sz="1700" b="1" dirty="0" err="1">
                <a:solidFill>
                  <a:schemeClr val="tx1">
                    <a:lumMod val="65000"/>
                    <a:lumOff val="35000"/>
                  </a:schemeClr>
                </a:solidFill>
                <a:cs typeface="Arial" pitchFamily="34" charset="0"/>
              </a:rPr>
              <a:t>untuk</a:t>
            </a:r>
            <a:r>
              <a:rPr lang="en-US" altLang="ko-KR" sz="1700" b="1" dirty="0">
                <a:solidFill>
                  <a:schemeClr val="tx1">
                    <a:lumMod val="65000"/>
                    <a:lumOff val="35000"/>
                  </a:schemeClr>
                </a:solidFill>
                <a:cs typeface="Arial" pitchFamily="34" charset="0"/>
              </a:rPr>
              <a:t> </a:t>
            </a:r>
            <a:r>
              <a:rPr lang="en-US" altLang="ko-KR" sz="1700" b="1" dirty="0" err="1">
                <a:solidFill>
                  <a:schemeClr val="tx1">
                    <a:lumMod val="65000"/>
                    <a:lumOff val="35000"/>
                  </a:schemeClr>
                </a:solidFill>
                <a:cs typeface="Arial" pitchFamily="34" charset="0"/>
              </a:rPr>
              <a:t>membangun</a:t>
            </a:r>
            <a:r>
              <a:rPr lang="en-US" altLang="ko-KR" sz="1700" b="1" dirty="0">
                <a:solidFill>
                  <a:schemeClr val="tx1">
                    <a:lumMod val="65000"/>
                    <a:lumOff val="35000"/>
                  </a:schemeClr>
                </a:solidFill>
                <a:cs typeface="Arial" pitchFamily="34" charset="0"/>
              </a:rPr>
              <a:t> </a:t>
            </a:r>
            <a:r>
              <a:rPr lang="en-US" altLang="ko-KR" sz="1700" b="1" dirty="0" err="1">
                <a:solidFill>
                  <a:schemeClr val="tx1">
                    <a:lumMod val="65000"/>
                    <a:lumOff val="35000"/>
                  </a:schemeClr>
                </a:solidFill>
                <a:cs typeface="Arial" pitchFamily="34" charset="0"/>
              </a:rPr>
              <a:t>sebuah</a:t>
            </a:r>
            <a:r>
              <a:rPr lang="en-US" altLang="ko-KR" sz="1700" b="1" dirty="0">
                <a:solidFill>
                  <a:schemeClr val="tx1">
                    <a:lumMod val="65000"/>
                    <a:lumOff val="35000"/>
                  </a:schemeClr>
                </a:solidFill>
                <a:cs typeface="Arial" pitchFamily="34" charset="0"/>
              </a:rPr>
              <a:t> computer </a:t>
            </a:r>
            <a:r>
              <a:rPr lang="en-US" altLang="ko-KR" sz="1700" b="1" dirty="0" err="1">
                <a:solidFill>
                  <a:schemeClr val="tx1">
                    <a:lumMod val="65000"/>
                    <a:lumOff val="35000"/>
                  </a:schemeClr>
                </a:solidFill>
                <a:cs typeface="Arial" pitchFamily="34" charset="0"/>
              </a:rPr>
              <a:t>baik</a:t>
            </a:r>
            <a:r>
              <a:rPr lang="en-US" altLang="ko-KR" sz="1700" b="1" dirty="0">
                <a:solidFill>
                  <a:schemeClr val="tx1">
                    <a:lumMod val="65000"/>
                    <a:lumOff val="35000"/>
                  </a:schemeClr>
                </a:solidFill>
                <a:cs typeface="Arial" pitchFamily="34" charset="0"/>
              </a:rPr>
              <a:t> hardware </a:t>
            </a:r>
            <a:r>
              <a:rPr lang="en-US" altLang="ko-KR" sz="1700" b="1" dirty="0" err="1">
                <a:solidFill>
                  <a:schemeClr val="tx1">
                    <a:lumMod val="65000"/>
                    <a:lumOff val="35000"/>
                  </a:schemeClr>
                </a:solidFill>
                <a:cs typeface="Arial" pitchFamily="34" charset="0"/>
              </a:rPr>
              <a:t>maupun</a:t>
            </a:r>
            <a:r>
              <a:rPr lang="en-US" altLang="ko-KR" sz="1700" b="1" dirty="0">
                <a:solidFill>
                  <a:schemeClr val="tx1">
                    <a:lumMod val="65000"/>
                    <a:lumOff val="35000"/>
                  </a:schemeClr>
                </a:solidFill>
                <a:cs typeface="Arial" pitchFamily="34" charset="0"/>
              </a:rPr>
              <a:t> software</a:t>
            </a:r>
            <a:endParaRPr lang="en-US" altLang="ko-KR" sz="1700" dirty="0">
              <a:solidFill>
                <a:schemeClr val="tx1">
                  <a:lumMod val="65000"/>
                  <a:lumOff val="35000"/>
                </a:schemeClr>
              </a:solidFill>
              <a:cs typeface="Arial" pitchFamily="34" charset="0"/>
            </a:endParaRPr>
          </a:p>
        </p:txBody>
      </p:sp>
      <p:sp>
        <p:nvSpPr>
          <p:cNvPr id="12" name="TextBox 11"/>
          <p:cNvSpPr txBox="1"/>
          <p:nvPr/>
        </p:nvSpPr>
        <p:spPr>
          <a:xfrm>
            <a:off x="539552" y="3544181"/>
            <a:ext cx="2952328"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Di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layer OSI, Media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termasuk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a:solidFill>
                  <a:schemeClr val="accent1"/>
                </a:solidFill>
                <a:cs typeface="Arial" pitchFamily="34" charset="0"/>
              </a:rPr>
              <a:t>layer Physical yang </a:t>
            </a:r>
            <a:r>
              <a:rPr lang="en-US" altLang="ko-KR" sz="1200" dirty="0" err="1">
                <a:solidFill>
                  <a:schemeClr val="accent1"/>
                </a:solidFill>
                <a:cs typeface="Arial" pitchFamily="34" charset="0"/>
              </a:rPr>
              <a:t>merupakam</a:t>
            </a:r>
            <a:r>
              <a:rPr lang="en-US" altLang="ko-KR" sz="1200" dirty="0">
                <a:solidFill>
                  <a:schemeClr val="accent1"/>
                </a:solidFill>
                <a:cs typeface="Arial" pitchFamily="34" charset="0"/>
              </a:rPr>
              <a:t> </a:t>
            </a:r>
            <a:r>
              <a:rPr lang="en-US" altLang="ko-KR" sz="1200" dirty="0" err="1">
                <a:solidFill>
                  <a:schemeClr val="accent1"/>
                </a:solidFill>
                <a:cs typeface="Arial" pitchFamily="34" charset="0"/>
              </a:rPr>
              <a:t>lapisan</a:t>
            </a:r>
            <a:r>
              <a:rPr lang="en-US" altLang="ko-KR" sz="1200" dirty="0">
                <a:solidFill>
                  <a:schemeClr val="accent1"/>
                </a:solidFill>
                <a:cs typeface="Arial" pitchFamily="34" charset="0"/>
              </a:rPr>
              <a:t> yang </a:t>
            </a:r>
            <a:r>
              <a:rPr lang="en-US" altLang="ko-KR" sz="1200" dirty="0" err="1">
                <a:solidFill>
                  <a:schemeClr val="accent1"/>
                </a:solidFill>
                <a:cs typeface="Arial" pitchFamily="34" charset="0"/>
              </a:rPr>
              <a:t>pertama</a:t>
            </a:r>
            <a:r>
              <a:rPr lang="en-US" altLang="ko-KR" sz="1200" dirty="0">
                <a:solidFill>
                  <a:schemeClr val="accent1"/>
                </a:solidFill>
                <a:cs typeface="Arial" pitchFamily="34" charset="0"/>
              </a:rPr>
              <a:t> kali </a:t>
            </a:r>
            <a:r>
              <a:rPr lang="en-US" altLang="ko-KR" sz="1200" dirty="0" err="1">
                <a:solidFill>
                  <a:schemeClr val="accent1"/>
                </a:solidFill>
                <a:cs typeface="Arial" pitchFamily="34" charset="0"/>
              </a:rPr>
              <a:t>harus</a:t>
            </a:r>
            <a:r>
              <a:rPr lang="en-US" altLang="ko-KR" sz="1200" dirty="0">
                <a:solidFill>
                  <a:schemeClr val="accent1"/>
                </a:solidFill>
                <a:cs typeface="Arial" pitchFamily="34" charset="0"/>
              </a:rPr>
              <a:t> </a:t>
            </a:r>
            <a:r>
              <a:rPr lang="en-US" altLang="ko-KR" sz="1200" dirty="0" err="1">
                <a:solidFill>
                  <a:schemeClr val="accent1"/>
                </a:solidFill>
                <a:cs typeface="Arial" pitchFamily="34" charset="0"/>
              </a:rPr>
              <a:t>dilewati</a:t>
            </a:r>
            <a:r>
              <a:rPr lang="en-US" altLang="ko-KR" sz="1200" dirty="0">
                <a:solidFill>
                  <a:schemeClr val="accent1"/>
                </a:solidFill>
                <a:cs typeface="Arial" pitchFamily="34" charset="0"/>
              </a:rPr>
              <a:t> </a:t>
            </a:r>
            <a:r>
              <a:rPr lang="en-US" altLang="ko-KR" sz="1200" dirty="0" err="1">
                <a:solidFill>
                  <a:schemeClr val="accent1"/>
                </a:solidFill>
                <a:cs typeface="Arial" pitchFamily="34" charset="0"/>
              </a:rPr>
              <a:t>oleh</a:t>
            </a:r>
            <a:r>
              <a:rPr lang="en-US" altLang="ko-KR" sz="1200" dirty="0">
                <a:solidFill>
                  <a:schemeClr val="accent1"/>
                </a:solidFill>
                <a:cs typeface="Arial" pitchFamily="34" charset="0"/>
              </a:rPr>
              <a:t> </a:t>
            </a:r>
            <a:r>
              <a:rPr lang="en-US" altLang="ko-KR" sz="1200" dirty="0" err="1">
                <a:solidFill>
                  <a:schemeClr val="accent1"/>
                </a:solidFill>
                <a:cs typeface="Arial" pitchFamily="34" charset="0"/>
              </a:rPr>
              <a:t>paket</a:t>
            </a:r>
            <a:r>
              <a:rPr lang="en-US" altLang="ko-KR" sz="1200" dirty="0">
                <a:solidFill>
                  <a:schemeClr val="accent1"/>
                </a:solidFill>
                <a:cs typeface="Arial" pitchFamily="34" charset="0"/>
              </a:rPr>
              <a:t> </a:t>
            </a:r>
            <a:r>
              <a:rPr lang="en-US" altLang="ko-KR" sz="1200" dirty="0" smtClean="0">
                <a:solidFill>
                  <a:schemeClr val="accent1"/>
                </a:solidFill>
                <a:cs typeface="Arial" pitchFamily="34" charset="0"/>
              </a:rPr>
              <a:t>data</a:t>
            </a:r>
            <a:r>
              <a:rPr lang="id-ID" altLang="ko-KR" sz="1200" dirty="0" smtClean="0">
                <a:solidFill>
                  <a:schemeClr val="accent1"/>
                </a:solidFill>
                <a:cs typeface="Arial" pitchFamily="34" charset="0"/>
              </a:rPr>
              <a:t> </a:t>
            </a:r>
            <a:r>
              <a:rPr lang="fi-FI" altLang="ko-KR" sz="1200" dirty="0">
                <a:solidFill>
                  <a:schemeClr val="tx1">
                    <a:lumMod val="75000"/>
                    <a:lumOff val="25000"/>
                  </a:schemeClr>
                </a:solidFill>
                <a:cs typeface="Arial" pitchFamily="34" charset="0"/>
              </a:rPr>
              <a:t> ketika akan melakukan proses penerimaan oleh </a:t>
            </a:r>
            <a:r>
              <a:rPr lang="fi-FI" altLang="ko-KR" sz="1200" dirty="0" smtClean="0">
                <a:solidFill>
                  <a:schemeClr val="tx1">
                    <a:lumMod val="75000"/>
                    <a:lumOff val="25000"/>
                  </a:schemeClr>
                </a:solidFill>
                <a:cs typeface="Arial" pitchFamily="34" charset="0"/>
              </a:rPr>
              <a:t>receiver.</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31171230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187476"/>
            <a:ext cx="9144000" cy="402877"/>
          </a:xfrm>
        </p:spPr>
        <p:txBody>
          <a:bodyPr/>
          <a:lstStyle/>
          <a:p>
            <a:pPr lvl="0"/>
            <a:r>
              <a:rPr lang="id-ID" altLang="ko-KR" sz="1500" dirty="0"/>
              <a:t>Proses Penting yang Dilakukan oleh Physical Layer dalam Proses Transmisi Paket Data dalam Jaringan Komputer.</a:t>
            </a:r>
            <a:endParaRPr lang="en-US" altLang="ko-KR" sz="1500" dirty="0"/>
          </a:p>
        </p:txBody>
      </p:sp>
      <p:sp>
        <p:nvSpPr>
          <p:cNvPr id="39" name="TextBox 38"/>
          <p:cNvSpPr txBox="1"/>
          <p:nvPr/>
        </p:nvSpPr>
        <p:spPr>
          <a:xfrm>
            <a:off x="6178618" y="612419"/>
            <a:ext cx="2446145" cy="276999"/>
          </a:xfrm>
          <a:prstGeom prst="rect">
            <a:avLst/>
          </a:prstGeom>
          <a:noFill/>
        </p:spPr>
        <p:txBody>
          <a:bodyPr wrap="square" rtlCol="0">
            <a:spAutoFit/>
          </a:bodyPr>
          <a:lstStyle/>
          <a:p>
            <a:r>
              <a:rPr lang="en-US" altLang="ko-KR" sz="1200" b="1" dirty="0" err="1" smtClean="0">
                <a:solidFill>
                  <a:schemeClr val="tx1">
                    <a:lumMod val="75000"/>
                    <a:lumOff val="25000"/>
                  </a:schemeClr>
                </a:solidFill>
                <a:cs typeface="Arial" pitchFamily="34" charset="0"/>
              </a:rPr>
              <a:t>Mendefinisikan</a:t>
            </a:r>
            <a:r>
              <a:rPr lang="en-US" altLang="ko-KR" sz="1200" b="1" dirty="0" smtClean="0">
                <a:solidFill>
                  <a:schemeClr val="tx1">
                    <a:lumMod val="75000"/>
                    <a:lumOff val="25000"/>
                  </a:schemeClr>
                </a:solidFill>
                <a:cs typeface="Arial" pitchFamily="34" charset="0"/>
              </a:rPr>
              <a:t> </a:t>
            </a:r>
            <a:r>
              <a:rPr lang="en-US" altLang="ko-KR" sz="1200" b="1" dirty="0" smtClean="0">
                <a:solidFill>
                  <a:schemeClr val="accent2"/>
                </a:solidFill>
                <a:cs typeface="Arial" pitchFamily="34" charset="0"/>
              </a:rPr>
              <a:t>LAN</a:t>
            </a:r>
            <a:r>
              <a:rPr lang="id-ID" altLang="ko-KR" sz="1200" b="1" dirty="0" smtClean="0">
                <a:solidFill>
                  <a:schemeClr val="accent2"/>
                </a:solidFill>
                <a:cs typeface="Arial" pitchFamily="34" charset="0"/>
              </a:rPr>
              <a:t> </a:t>
            </a:r>
            <a:r>
              <a:rPr lang="en-US" altLang="ko-KR" sz="1200" b="1" dirty="0" smtClean="0">
                <a:solidFill>
                  <a:schemeClr val="accent2"/>
                </a:solidFill>
                <a:cs typeface="Arial" pitchFamily="34" charset="0"/>
              </a:rPr>
              <a:t>Card</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42" name="TextBox 41"/>
          <p:cNvSpPr txBox="1"/>
          <p:nvPr/>
        </p:nvSpPr>
        <p:spPr>
          <a:xfrm>
            <a:off x="7046605" y="1583104"/>
            <a:ext cx="1926735" cy="830997"/>
          </a:xfrm>
          <a:prstGeom prst="rect">
            <a:avLst/>
          </a:prstGeom>
          <a:noFill/>
        </p:spPr>
        <p:txBody>
          <a:bodyPr wrap="square" rtlCol="0">
            <a:spAutoFit/>
          </a:bodyPr>
          <a:lstStyle/>
          <a:p>
            <a:r>
              <a:rPr lang="en-US" altLang="ko-KR" sz="1200" b="1" dirty="0" err="1" smtClean="0">
                <a:solidFill>
                  <a:schemeClr val="accent2"/>
                </a:solidFill>
                <a:cs typeface="Arial" pitchFamily="34" charset="0"/>
              </a:rPr>
              <a:t>Mendefinisikan</a:t>
            </a:r>
            <a:r>
              <a:rPr lang="en-US" altLang="ko-KR" sz="1200" b="1" dirty="0" smtClean="0">
                <a:solidFill>
                  <a:schemeClr val="accent2"/>
                </a:solidFill>
                <a:cs typeface="Arial" pitchFamily="34" charset="0"/>
              </a:rPr>
              <a:t> </a:t>
            </a:r>
            <a:r>
              <a:rPr lang="en-US" altLang="ko-KR" sz="1200" b="1" dirty="0" err="1">
                <a:solidFill>
                  <a:schemeClr val="accent2"/>
                </a:solidFill>
                <a:cs typeface="Arial" pitchFamily="34" charset="0"/>
              </a:rPr>
              <a:t>arsitektur</a:t>
            </a:r>
            <a:r>
              <a:rPr lang="en-US" altLang="ko-KR" sz="1200" b="1" dirty="0">
                <a:solidFill>
                  <a:schemeClr val="accent2"/>
                </a:solidFill>
                <a:cs typeface="Arial" pitchFamily="34" charset="0"/>
              </a:rPr>
              <a:t> </a:t>
            </a:r>
            <a:r>
              <a:rPr lang="en-US" altLang="ko-KR" sz="1200" b="1" dirty="0" err="1">
                <a:solidFill>
                  <a:schemeClr val="tx1">
                    <a:lumMod val="75000"/>
                    <a:lumOff val="25000"/>
                  </a:schemeClr>
                </a:solidFill>
                <a:cs typeface="Arial" pitchFamily="34" charset="0"/>
              </a:rPr>
              <a:t>dari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sebuah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jaringan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komputer</a:t>
            </a:r>
            <a:r>
              <a:rPr lang="en-US" altLang="ko-KR" sz="1200" b="1" dirty="0">
                <a:solidFill>
                  <a:schemeClr val="tx1">
                    <a:lumMod val="75000"/>
                    <a:lumOff val="25000"/>
                  </a:schemeClr>
                </a:solidFill>
                <a:cs typeface="Arial" pitchFamily="34" charset="0"/>
              </a:rPr>
              <a:t> yang </a:t>
            </a:r>
            <a:r>
              <a:rPr lang="en-US" altLang="ko-KR" sz="1200" b="1" dirty="0" err="1">
                <a:solidFill>
                  <a:schemeClr val="tx1">
                    <a:lumMod val="75000"/>
                    <a:lumOff val="25000"/>
                  </a:schemeClr>
                </a:solidFill>
                <a:cs typeface="Arial" pitchFamily="34" charset="0"/>
              </a:rPr>
              <a:t>akan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digunakan</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45" name="TextBox 44"/>
          <p:cNvSpPr txBox="1"/>
          <p:nvPr/>
        </p:nvSpPr>
        <p:spPr>
          <a:xfrm>
            <a:off x="6660232" y="2643758"/>
            <a:ext cx="2339752" cy="830997"/>
          </a:xfrm>
          <a:prstGeom prst="rect">
            <a:avLst/>
          </a:prstGeom>
          <a:noFill/>
        </p:spPr>
        <p:txBody>
          <a:bodyPr wrap="square" rtlCol="0">
            <a:spAutoFit/>
          </a:bodyPr>
          <a:lstStyle/>
          <a:p>
            <a:r>
              <a:rPr lang="en-US" altLang="ko-KR" sz="1200" b="1" dirty="0" smtClean="0">
                <a:solidFill>
                  <a:schemeClr val="accent2"/>
                </a:solidFill>
                <a:cs typeface="Arial" pitchFamily="34" charset="0"/>
              </a:rPr>
              <a:t>Physical </a:t>
            </a:r>
            <a:r>
              <a:rPr lang="en-US" altLang="ko-KR" sz="1200" b="1" dirty="0">
                <a:solidFill>
                  <a:schemeClr val="accent2"/>
                </a:solidFill>
                <a:cs typeface="Arial" pitchFamily="34" charset="0"/>
              </a:rPr>
              <a:t>layer </a:t>
            </a:r>
            <a:r>
              <a:rPr lang="en-US" altLang="ko-KR" sz="1200" b="1" dirty="0" err="1">
                <a:solidFill>
                  <a:schemeClr val="tx1">
                    <a:lumMod val="75000"/>
                    <a:lumOff val="25000"/>
                  </a:schemeClr>
                </a:solidFill>
                <a:cs typeface="Arial" pitchFamily="34" charset="0"/>
              </a:rPr>
              <a:t>mampu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untuk</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berkomunikasi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secara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langsung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dengan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berbagai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jenis</a:t>
            </a:r>
            <a:r>
              <a:rPr lang="en-US" altLang="ko-KR" sz="1200" b="1" dirty="0">
                <a:solidFill>
                  <a:schemeClr val="tx1">
                    <a:lumMod val="75000"/>
                    <a:lumOff val="25000"/>
                  </a:schemeClr>
                </a:solidFill>
                <a:cs typeface="Arial" pitchFamily="34" charset="0"/>
              </a:rPr>
              <a:t> media </a:t>
            </a:r>
            <a:r>
              <a:rPr lang="en-US" altLang="ko-KR" sz="1200" b="1" dirty="0" err="1">
                <a:solidFill>
                  <a:schemeClr val="tx1">
                    <a:lumMod val="75000"/>
                    <a:lumOff val="25000"/>
                  </a:schemeClr>
                </a:solidFill>
                <a:cs typeface="Arial" pitchFamily="34" charset="0"/>
              </a:rPr>
              <a:t>transmisi</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48" name="TextBox 47"/>
          <p:cNvSpPr txBox="1"/>
          <p:nvPr/>
        </p:nvSpPr>
        <p:spPr>
          <a:xfrm>
            <a:off x="6319901" y="3713583"/>
            <a:ext cx="2053749" cy="1200329"/>
          </a:xfrm>
          <a:prstGeom prst="rect">
            <a:avLst/>
          </a:prstGeom>
          <a:noFill/>
        </p:spPr>
        <p:txBody>
          <a:bodyPr wrap="square" rtlCol="0">
            <a:spAutoFit/>
          </a:bodyPr>
          <a:lstStyle/>
          <a:p>
            <a:r>
              <a:rPr lang="en-US" altLang="ko-KR" sz="1200" b="1" dirty="0" smtClean="0">
                <a:solidFill>
                  <a:schemeClr val="accent2"/>
                </a:solidFill>
                <a:cs typeface="Arial" pitchFamily="34" charset="0"/>
              </a:rPr>
              <a:t>Physical </a:t>
            </a:r>
            <a:r>
              <a:rPr lang="en-US" altLang="ko-KR" sz="1200" b="1" dirty="0">
                <a:solidFill>
                  <a:schemeClr val="accent2"/>
                </a:solidFill>
                <a:cs typeface="Arial" pitchFamily="34" charset="0"/>
              </a:rPr>
              <a:t>layer </a:t>
            </a:r>
            <a:r>
              <a:rPr lang="en-US" altLang="ko-KR" sz="1200" b="1" dirty="0" err="1">
                <a:solidFill>
                  <a:schemeClr val="tx1">
                    <a:lumMod val="75000"/>
                    <a:lumOff val="25000"/>
                  </a:schemeClr>
                </a:solidFill>
                <a:cs typeface="Arial" pitchFamily="34" charset="0"/>
              </a:rPr>
              <a:t>dapat</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menentukan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kebutuhan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listrik</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proseduran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juga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fungsional</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dari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sebuah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jaringan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komputer</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198" name="Oval 197"/>
          <p:cNvSpPr/>
          <p:nvPr/>
        </p:nvSpPr>
        <p:spPr>
          <a:xfrm>
            <a:off x="5460398" y="3795892"/>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9" name="Round Same Side Corner Rectangle 6"/>
          <p:cNvSpPr>
            <a:spLocks noChangeAspect="1"/>
          </p:cNvSpPr>
          <p:nvPr/>
        </p:nvSpPr>
        <p:spPr>
          <a:xfrm rot="2700000">
            <a:off x="5729712" y="3900541"/>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0" name="Oval 199"/>
          <p:cNvSpPr/>
          <p:nvPr/>
        </p:nvSpPr>
        <p:spPr>
          <a:xfrm>
            <a:off x="5964454" y="278777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2" name="Oval 201"/>
          <p:cNvSpPr/>
          <p:nvPr/>
        </p:nvSpPr>
        <p:spPr>
          <a:xfrm>
            <a:off x="5148064" y="6995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3" name="Oval 202"/>
          <p:cNvSpPr/>
          <p:nvPr/>
        </p:nvSpPr>
        <p:spPr>
          <a:xfrm>
            <a:off x="5868144" y="1707654"/>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7" name="TextBox 206"/>
          <p:cNvSpPr txBox="1"/>
          <p:nvPr/>
        </p:nvSpPr>
        <p:spPr>
          <a:xfrm>
            <a:off x="3491880" y="2211710"/>
            <a:ext cx="2066656" cy="1015663"/>
          </a:xfrm>
          <a:prstGeom prst="rect">
            <a:avLst/>
          </a:prstGeom>
          <a:noFill/>
        </p:spPr>
        <p:txBody>
          <a:bodyPr wrap="square" rtlCol="0">
            <a:spAutoFit/>
          </a:bodyPr>
          <a:lstStyle/>
          <a:p>
            <a:pPr algn="r"/>
            <a:r>
              <a:rPr lang="en-US" altLang="ko-KR" sz="1500" b="1" dirty="0" err="1" smtClean="0">
                <a:solidFill>
                  <a:schemeClr val="tx1">
                    <a:lumMod val="75000"/>
                    <a:lumOff val="25000"/>
                  </a:schemeClr>
                </a:solidFill>
                <a:cs typeface="Arial" pitchFamily="34" charset="0"/>
              </a:rPr>
              <a:t>Dapat</a:t>
            </a:r>
            <a:r>
              <a:rPr lang="en-US" altLang="ko-KR" sz="1500" b="1" dirty="0" smtClean="0">
                <a:solidFill>
                  <a:schemeClr val="tx1">
                    <a:lumMod val="75000"/>
                    <a:lumOff val="25000"/>
                  </a:schemeClr>
                </a:solidFill>
                <a:cs typeface="Arial" pitchFamily="34" charset="0"/>
              </a:rPr>
              <a:t> </a:t>
            </a:r>
            <a:r>
              <a:rPr lang="en-US" altLang="ko-KR" sz="1500" b="1" dirty="0" err="1">
                <a:solidFill>
                  <a:schemeClr val="tx1">
                    <a:lumMod val="75000"/>
                    <a:lumOff val="25000"/>
                  </a:schemeClr>
                </a:solidFill>
                <a:cs typeface="Arial" pitchFamily="34" charset="0"/>
              </a:rPr>
              <a:t>melakukan</a:t>
            </a:r>
            <a:r>
              <a:rPr lang="en-US" altLang="ko-KR" sz="1500" b="1" dirty="0">
                <a:solidFill>
                  <a:schemeClr val="tx1">
                    <a:lumMod val="75000"/>
                    <a:lumOff val="25000"/>
                  </a:schemeClr>
                </a:solidFill>
                <a:cs typeface="Arial" pitchFamily="34" charset="0"/>
              </a:rPr>
              <a:t> </a:t>
            </a:r>
            <a:r>
              <a:rPr lang="en-US" altLang="ko-KR" sz="1500" b="1" dirty="0">
                <a:solidFill>
                  <a:schemeClr val="accent2"/>
                </a:solidFill>
                <a:cs typeface="Arial" pitchFamily="34" charset="0"/>
              </a:rPr>
              <a:t>proses </a:t>
            </a:r>
            <a:r>
              <a:rPr lang="en-US" altLang="ko-KR" sz="1500" b="1" dirty="0" err="1">
                <a:solidFill>
                  <a:schemeClr val="accent2"/>
                </a:solidFill>
                <a:cs typeface="Arial" pitchFamily="34" charset="0"/>
              </a:rPr>
              <a:t>penonaktifan</a:t>
            </a:r>
            <a:r>
              <a:rPr lang="en-US" altLang="ko-KR" sz="1500" b="1" dirty="0">
                <a:solidFill>
                  <a:schemeClr val="accent2"/>
                </a:solidFill>
                <a:cs typeface="Arial" pitchFamily="34" charset="0"/>
              </a:rPr>
              <a:t> </a:t>
            </a:r>
            <a:r>
              <a:rPr lang="en-US" altLang="ko-KR" sz="1500" b="1" dirty="0" err="1">
                <a:solidFill>
                  <a:schemeClr val="tx1">
                    <a:lumMod val="75000"/>
                    <a:lumOff val="25000"/>
                  </a:schemeClr>
                </a:solidFill>
                <a:cs typeface="Arial" pitchFamily="34" charset="0"/>
              </a:rPr>
              <a:t>hubungan</a:t>
            </a:r>
            <a:r>
              <a:rPr lang="en-US" altLang="ko-KR" sz="1500" b="1" dirty="0">
                <a:solidFill>
                  <a:schemeClr val="tx1">
                    <a:lumMod val="75000"/>
                    <a:lumOff val="25000"/>
                  </a:schemeClr>
                </a:solidFill>
                <a:cs typeface="Arial" pitchFamily="34" charset="0"/>
              </a:rPr>
              <a:t> </a:t>
            </a:r>
            <a:r>
              <a:rPr lang="en-US" altLang="ko-KR" sz="1500" b="1" dirty="0" err="1">
                <a:solidFill>
                  <a:schemeClr val="tx1">
                    <a:lumMod val="75000"/>
                    <a:lumOff val="25000"/>
                  </a:schemeClr>
                </a:solidFill>
                <a:cs typeface="Arial" pitchFamily="34" charset="0"/>
              </a:rPr>
              <a:t>fisik</a:t>
            </a:r>
            <a:r>
              <a:rPr lang="en-US" altLang="ko-KR" sz="1500" b="1" dirty="0">
                <a:solidFill>
                  <a:schemeClr val="tx1">
                    <a:lumMod val="75000"/>
                    <a:lumOff val="25000"/>
                  </a:schemeClr>
                </a:solidFill>
                <a:cs typeface="Arial" pitchFamily="34" charset="0"/>
              </a:rPr>
              <a:t> </a:t>
            </a:r>
            <a:r>
              <a:rPr lang="en-US" altLang="ko-KR" sz="1500" b="1" dirty="0" err="1">
                <a:solidFill>
                  <a:schemeClr val="tx1">
                    <a:lumMod val="75000"/>
                    <a:lumOff val="25000"/>
                  </a:schemeClr>
                </a:solidFill>
                <a:cs typeface="Arial" pitchFamily="34" charset="0"/>
              </a:rPr>
              <a:t>antar</a:t>
            </a:r>
            <a:r>
              <a:rPr lang="en-US" altLang="ko-KR" sz="1500" b="1" dirty="0">
                <a:solidFill>
                  <a:schemeClr val="tx1">
                    <a:lumMod val="75000"/>
                    <a:lumOff val="25000"/>
                  </a:schemeClr>
                </a:solidFill>
                <a:cs typeface="Arial" pitchFamily="34" charset="0"/>
              </a:rPr>
              <a:t> </a:t>
            </a:r>
            <a:r>
              <a:rPr lang="en-US" altLang="ko-KR" sz="1500" b="1" dirty="0" err="1">
                <a:solidFill>
                  <a:schemeClr val="tx1">
                    <a:lumMod val="75000"/>
                    <a:lumOff val="25000"/>
                  </a:schemeClr>
                </a:solidFill>
                <a:cs typeface="Arial" pitchFamily="34" charset="0"/>
              </a:rPr>
              <a:t>sistem</a:t>
            </a:r>
            <a:r>
              <a:rPr lang="en-US" altLang="ko-KR" sz="1500" b="1" dirty="0">
                <a:solidFill>
                  <a:schemeClr val="tx1">
                    <a:lumMod val="75000"/>
                    <a:lumOff val="25000"/>
                  </a:schemeClr>
                </a:solidFill>
                <a:cs typeface="Arial" pitchFamily="34" charset="0"/>
              </a:rPr>
              <a:t>.</a:t>
            </a:r>
            <a:endParaRPr lang="ko-KR" altLang="en-US" sz="1500" b="1" dirty="0">
              <a:solidFill>
                <a:schemeClr val="tx1">
                  <a:lumMod val="75000"/>
                  <a:lumOff val="25000"/>
                </a:schemeClr>
              </a:solidFill>
              <a:cs typeface="Arial" pitchFamily="34" charset="0"/>
            </a:endParaRPr>
          </a:p>
        </p:txBody>
      </p:sp>
      <p:sp>
        <p:nvSpPr>
          <p:cNvPr id="208" name="Oval 207"/>
          <p:cNvSpPr/>
          <p:nvPr/>
        </p:nvSpPr>
        <p:spPr>
          <a:xfrm flipH="1">
            <a:off x="2371766" y="278777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9" name="Oval 208"/>
          <p:cNvSpPr/>
          <p:nvPr/>
        </p:nvSpPr>
        <p:spPr>
          <a:xfrm flipH="1">
            <a:off x="2875822" y="3795886"/>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0" name="Round Same Side Corner Rectangle 6"/>
          <p:cNvSpPr>
            <a:spLocks noChangeAspect="1"/>
          </p:cNvSpPr>
          <p:nvPr/>
        </p:nvSpPr>
        <p:spPr>
          <a:xfrm rot="18900000" flipH="1">
            <a:off x="2662890" y="2892422"/>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1" name="Oval 210"/>
          <p:cNvSpPr/>
          <p:nvPr/>
        </p:nvSpPr>
        <p:spPr>
          <a:xfrm flipH="1">
            <a:off x="3203848" y="69954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2" name="Oval 211"/>
          <p:cNvSpPr/>
          <p:nvPr/>
        </p:nvSpPr>
        <p:spPr>
          <a:xfrm flipH="1">
            <a:off x="2523787" y="1707153"/>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8" name="TextBox 217"/>
          <p:cNvSpPr txBox="1"/>
          <p:nvPr/>
        </p:nvSpPr>
        <p:spPr>
          <a:xfrm>
            <a:off x="440795" y="2583785"/>
            <a:ext cx="1926735" cy="1200329"/>
          </a:xfrm>
          <a:prstGeom prst="rect">
            <a:avLst/>
          </a:prstGeom>
          <a:noFill/>
        </p:spPr>
        <p:txBody>
          <a:bodyPr wrap="square" rtlCol="0">
            <a:spAutoFit/>
          </a:bodyPr>
          <a:lstStyle/>
          <a:p>
            <a:pPr algn="r"/>
            <a:r>
              <a:rPr lang="en-US" altLang="ko-KR" sz="1200" b="1" dirty="0" smtClean="0">
                <a:solidFill>
                  <a:schemeClr val="accent2"/>
                </a:solidFill>
                <a:cs typeface="Arial" pitchFamily="34" charset="0"/>
              </a:rPr>
              <a:t>Physical </a:t>
            </a:r>
            <a:r>
              <a:rPr lang="en-US" altLang="ko-KR" sz="1200" b="1" dirty="0">
                <a:solidFill>
                  <a:schemeClr val="accent2"/>
                </a:solidFill>
                <a:cs typeface="Arial" pitchFamily="34" charset="0"/>
              </a:rPr>
              <a:t>layer</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membantu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melakukan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definisi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terhadap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metode</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persinyalan</a:t>
            </a:r>
            <a:r>
              <a:rPr lang="en-US" altLang="ko-KR" sz="1200" b="1" dirty="0">
                <a:solidFill>
                  <a:schemeClr val="tx1">
                    <a:lumMod val="75000"/>
                    <a:lumOff val="25000"/>
                  </a:schemeClr>
                </a:solidFill>
                <a:cs typeface="Arial" pitchFamily="34" charset="0"/>
              </a:rPr>
              <a:t> yang </a:t>
            </a:r>
            <a:r>
              <a:rPr lang="en-US" altLang="ko-KR" sz="1200" b="1" dirty="0" err="1">
                <a:solidFill>
                  <a:schemeClr val="tx1">
                    <a:lumMod val="75000"/>
                    <a:lumOff val="25000"/>
                  </a:schemeClr>
                </a:solidFill>
                <a:cs typeface="Arial" pitchFamily="34" charset="0"/>
              </a:rPr>
              <a:t>akan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digunakan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dalam</a:t>
            </a:r>
            <a:r>
              <a:rPr lang="en-US" altLang="ko-KR" sz="1200" b="1" dirty="0">
                <a:solidFill>
                  <a:schemeClr val="tx1">
                    <a:lumMod val="75000"/>
                    <a:lumOff val="25000"/>
                  </a:schemeClr>
                </a:solidFill>
                <a:cs typeface="Arial" pitchFamily="34" charset="0"/>
              </a:rPr>
              <a:t> proses </a:t>
            </a:r>
            <a:r>
              <a:rPr lang="en-US" altLang="ko-KR" sz="1200" b="1" dirty="0" err="1">
                <a:solidFill>
                  <a:schemeClr val="tx1">
                    <a:lumMod val="75000"/>
                    <a:lumOff val="25000"/>
                  </a:schemeClr>
                </a:solidFill>
                <a:cs typeface="Arial" pitchFamily="34" charset="0"/>
              </a:rPr>
              <a:t>transmisi</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221" name="TextBox 220"/>
          <p:cNvSpPr txBox="1"/>
          <p:nvPr/>
        </p:nvSpPr>
        <p:spPr>
          <a:xfrm>
            <a:off x="816654" y="3795886"/>
            <a:ext cx="1926735" cy="1015663"/>
          </a:xfrm>
          <a:prstGeom prst="rect">
            <a:avLst/>
          </a:prstGeom>
          <a:noFill/>
        </p:spPr>
        <p:txBody>
          <a:bodyPr wrap="square" rtlCol="0">
            <a:spAutoFit/>
          </a:bodyPr>
          <a:lstStyle/>
          <a:p>
            <a:pPr algn="r"/>
            <a:r>
              <a:rPr lang="en-US" altLang="ko-KR" sz="1200" b="1" dirty="0" err="1" smtClean="0">
                <a:solidFill>
                  <a:schemeClr val="accent2"/>
                </a:solidFill>
                <a:cs typeface="Arial" pitchFamily="34" charset="0"/>
              </a:rPr>
              <a:t>Melakukan</a:t>
            </a:r>
            <a:r>
              <a:rPr lang="en-US" altLang="ko-KR" sz="1200" b="1" dirty="0" smtClean="0">
                <a:solidFill>
                  <a:schemeClr val="accent2"/>
                </a:solidFill>
                <a:cs typeface="Arial" pitchFamily="34" charset="0"/>
              </a:rPr>
              <a:t> </a:t>
            </a:r>
            <a:r>
              <a:rPr lang="en-US" altLang="ko-KR" sz="1200" b="1" dirty="0" err="1">
                <a:solidFill>
                  <a:schemeClr val="accent2"/>
                </a:solidFill>
                <a:cs typeface="Arial" pitchFamily="34" charset="0"/>
              </a:rPr>
              <a:t>pengaplikasian</a:t>
            </a:r>
            <a:r>
              <a:rPr lang="en-US" altLang="ko-KR" sz="1200" b="1" dirty="0">
                <a:solidFill>
                  <a:schemeClr val="accent2"/>
                </a:solidFill>
                <a:cs typeface="Arial" pitchFamily="34" charset="0"/>
              </a:rPr>
              <a:t> </a:t>
            </a:r>
            <a:r>
              <a:rPr lang="en-US" altLang="ko-KR" sz="1200" b="1" dirty="0" err="1">
                <a:solidFill>
                  <a:schemeClr val="tx1">
                    <a:lumMod val="75000"/>
                    <a:lumOff val="25000"/>
                  </a:schemeClr>
                </a:solidFill>
                <a:cs typeface="Arial" pitchFamily="34" charset="0"/>
              </a:rPr>
              <a:t>terhadap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topologi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jaringan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komputer</a:t>
            </a:r>
            <a:r>
              <a:rPr lang="en-US" altLang="ko-KR" sz="1200" b="1" dirty="0">
                <a:solidFill>
                  <a:schemeClr val="tx1">
                    <a:lumMod val="75000"/>
                    <a:lumOff val="25000"/>
                  </a:schemeClr>
                </a:solidFill>
                <a:cs typeface="Arial" pitchFamily="34" charset="0"/>
              </a:rPr>
              <a:t> yang </a:t>
            </a:r>
            <a:r>
              <a:rPr lang="en-US" altLang="ko-KR" sz="1200" b="1" dirty="0" err="1">
                <a:solidFill>
                  <a:schemeClr val="tx1">
                    <a:lumMod val="75000"/>
                    <a:lumOff val="25000"/>
                  </a:schemeClr>
                </a:solidFill>
                <a:cs typeface="Arial" pitchFamily="34" charset="0"/>
              </a:rPr>
              <a:t>digunakan</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224" name="TextBox 223"/>
          <p:cNvSpPr txBox="1"/>
          <p:nvPr/>
        </p:nvSpPr>
        <p:spPr>
          <a:xfrm>
            <a:off x="253578" y="555526"/>
            <a:ext cx="2567788" cy="1015663"/>
          </a:xfrm>
          <a:prstGeom prst="rect">
            <a:avLst/>
          </a:prstGeom>
          <a:noFill/>
        </p:spPr>
        <p:txBody>
          <a:bodyPr wrap="square" rtlCol="0">
            <a:spAutoFit/>
          </a:bodyPr>
          <a:lstStyle/>
          <a:p>
            <a:pPr algn="r"/>
            <a:r>
              <a:rPr lang="en-US" altLang="ko-KR" sz="1200" b="1" dirty="0" smtClean="0">
                <a:solidFill>
                  <a:schemeClr val="accent2"/>
                </a:solidFill>
                <a:cs typeface="Arial" pitchFamily="34" charset="0"/>
              </a:rPr>
              <a:t>Physical </a:t>
            </a:r>
            <a:r>
              <a:rPr lang="en-US" altLang="ko-KR" sz="1200" b="1" dirty="0">
                <a:solidFill>
                  <a:schemeClr val="accent2"/>
                </a:solidFill>
                <a:cs typeface="Arial" pitchFamily="34" charset="0"/>
              </a:rPr>
              <a:t>layer </a:t>
            </a:r>
            <a:r>
              <a:rPr lang="en-US" altLang="ko-KR" sz="1200" b="1" dirty="0" err="1">
                <a:solidFill>
                  <a:schemeClr val="tx1">
                    <a:lumMod val="75000"/>
                    <a:lumOff val="25000"/>
                  </a:schemeClr>
                </a:solidFill>
                <a:cs typeface="Arial" pitchFamily="34" charset="0"/>
              </a:rPr>
              <a:t>akan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berhubungan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langsung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degnan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perangkat</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keras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jaringan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komputer</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seperti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kabel</a:t>
            </a:r>
            <a:r>
              <a:rPr lang="en-US" altLang="ko-KR" sz="1200" b="1" dirty="0">
                <a:solidFill>
                  <a:schemeClr val="tx1">
                    <a:lumMod val="75000"/>
                    <a:lumOff val="25000"/>
                  </a:schemeClr>
                </a:solidFill>
                <a:cs typeface="Arial" pitchFamily="34" charset="0"/>
              </a:rPr>
              <a:t>, hub, switch </a:t>
            </a:r>
            <a:r>
              <a:rPr lang="en-US" altLang="ko-KR" sz="1200" b="1" dirty="0" err="1">
                <a:solidFill>
                  <a:schemeClr val="tx1">
                    <a:lumMod val="75000"/>
                    <a:lumOff val="25000"/>
                  </a:schemeClr>
                </a:solidFill>
                <a:cs typeface="Arial" pitchFamily="34" charset="0"/>
              </a:rPr>
              <a:t>dan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juga</a:t>
            </a:r>
            <a:r>
              <a:rPr lang="en-US" altLang="ko-KR" sz="1200" b="1" dirty="0">
                <a:solidFill>
                  <a:schemeClr val="tx1">
                    <a:lumMod val="75000"/>
                    <a:lumOff val="25000"/>
                  </a:schemeClr>
                </a:solidFill>
                <a:cs typeface="Arial" pitchFamily="34" charset="0"/>
              </a:rPr>
              <a:t> LAN card.</a:t>
            </a:r>
            <a:endParaRPr lang="ko-KR" altLang="en-US" sz="1200" b="1" dirty="0">
              <a:solidFill>
                <a:schemeClr val="tx1">
                  <a:lumMod val="75000"/>
                  <a:lumOff val="25000"/>
                </a:schemeClr>
              </a:solidFill>
              <a:cs typeface="Arial" pitchFamily="34" charset="0"/>
            </a:endParaRPr>
          </a:p>
        </p:txBody>
      </p:sp>
      <p:sp>
        <p:nvSpPr>
          <p:cNvPr id="227" name="TextBox 226"/>
          <p:cNvSpPr txBox="1"/>
          <p:nvPr/>
        </p:nvSpPr>
        <p:spPr>
          <a:xfrm>
            <a:off x="34877" y="1653036"/>
            <a:ext cx="1926735" cy="830997"/>
          </a:xfrm>
          <a:prstGeom prst="rect">
            <a:avLst/>
          </a:prstGeom>
          <a:noFill/>
        </p:spPr>
        <p:txBody>
          <a:bodyPr wrap="square" rtlCol="0">
            <a:spAutoFit/>
          </a:bodyPr>
          <a:lstStyle/>
          <a:p>
            <a:pPr algn="r"/>
            <a:r>
              <a:rPr lang="en-US" altLang="ko-KR" sz="1200" b="1" dirty="0" smtClean="0">
                <a:solidFill>
                  <a:schemeClr val="accent2"/>
                </a:solidFill>
                <a:cs typeface="Arial" pitchFamily="34" charset="0"/>
              </a:rPr>
              <a:t>Physical </a:t>
            </a:r>
            <a:r>
              <a:rPr lang="en-US" altLang="ko-KR" sz="1200" b="1" dirty="0">
                <a:solidFill>
                  <a:schemeClr val="accent2"/>
                </a:solidFill>
                <a:cs typeface="Arial" pitchFamily="34" charset="0"/>
              </a:rPr>
              <a:t>layer </a:t>
            </a:r>
            <a:r>
              <a:rPr lang="en-US" altLang="ko-KR" sz="1200" b="1" dirty="0" err="1">
                <a:solidFill>
                  <a:schemeClr val="tx1">
                    <a:lumMod val="75000"/>
                    <a:lumOff val="25000"/>
                  </a:schemeClr>
                </a:solidFill>
                <a:cs typeface="Arial" pitchFamily="34" charset="0"/>
              </a:rPr>
              <a:t>membantu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melakukan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definisi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terhadap</a:t>
            </a:r>
            <a:r>
              <a:rPr lang="en-US" altLang="ko-KR" sz="1200" b="1" dirty="0">
                <a:solidFill>
                  <a:schemeClr val="tx1">
                    <a:lumMod val="75000"/>
                    <a:lumOff val="25000"/>
                  </a:schemeClr>
                </a:solidFill>
                <a:cs typeface="Arial" pitchFamily="34" charset="0"/>
              </a:rPr>
              <a:t> media </a:t>
            </a:r>
            <a:r>
              <a:rPr lang="en-US" altLang="ko-KR" sz="1200" b="1" dirty="0" err="1">
                <a:solidFill>
                  <a:schemeClr val="tx1">
                    <a:lumMod val="75000"/>
                    <a:lumOff val="25000"/>
                  </a:schemeClr>
                </a:solidFill>
                <a:cs typeface="Arial" pitchFamily="34" charset="0"/>
              </a:rPr>
              <a:t>transmisi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jaringan</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28" name="Rounded Rectangle 51">
            <a:extLst>
              <a:ext uri="{FF2B5EF4-FFF2-40B4-BE49-F238E27FC236}">
                <a16:creationId xmlns="" xmlns:a16="http://schemas.microsoft.com/office/drawing/2014/main" id="{A7E4FA8A-AD41-47FC-A762-DBEB945B92AB}"/>
              </a:ext>
            </a:extLst>
          </p:cNvPr>
          <p:cNvSpPr/>
          <p:nvPr/>
        </p:nvSpPr>
        <p:spPr>
          <a:xfrm rot="16200000" flipH="1">
            <a:off x="3325206" y="815503"/>
            <a:ext cx="397377" cy="41615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Rectangle 1"/>
          <p:cNvSpPr/>
          <p:nvPr/>
        </p:nvSpPr>
        <p:spPr>
          <a:xfrm>
            <a:off x="2609929" y="1744529"/>
            <a:ext cx="531785" cy="523220"/>
          </a:xfrm>
          <a:prstGeom prst="rect">
            <a:avLst/>
          </a:prstGeom>
        </p:spPr>
        <p:txBody>
          <a:bodyPr wrap="square">
            <a:spAutoFit/>
          </a:bodyPr>
          <a:lstStyle/>
          <a:p>
            <a:r>
              <a:rPr lang="en" sz="2800" dirty="0">
                <a:solidFill>
                  <a:schemeClr val="bg1"/>
                </a:solidFill>
                <a:latin typeface="Roboto Condensed"/>
                <a:ea typeface="Roboto Condensed"/>
                <a:cs typeface="Roboto Condensed"/>
                <a:sym typeface="Roboto Condensed"/>
              </a:rPr>
              <a:t>📌</a:t>
            </a:r>
            <a:endParaRPr lang="id-ID" sz="2800" dirty="0">
              <a:solidFill>
                <a:schemeClr val="bg1"/>
              </a:solidFill>
            </a:endParaRPr>
          </a:p>
        </p:txBody>
      </p:sp>
      <p:sp>
        <p:nvSpPr>
          <p:cNvPr id="29" name="Rounded Rectangle 51">
            <a:extLst>
              <a:ext uri="{FF2B5EF4-FFF2-40B4-BE49-F238E27FC236}">
                <a16:creationId xmlns="" xmlns:a16="http://schemas.microsoft.com/office/drawing/2014/main" id="{A7E4FA8A-AD41-47FC-A762-DBEB945B92AB}"/>
              </a:ext>
            </a:extLst>
          </p:cNvPr>
          <p:cNvSpPr/>
          <p:nvPr/>
        </p:nvSpPr>
        <p:spPr>
          <a:xfrm rot="16200000" flipH="1">
            <a:off x="5993492" y="1791606"/>
            <a:ext cx="397377" cy="41615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ectangle 29"/>
          <p:cNvSpPr/>
          <p:nvPr/>
        </p:nvSpPr>
        <p:spPr>
          <a:xfrm>
            <a:off x="5206207" y="750918"/>
            <a:ext cx="531785" cy="523220"/>
          </a:xfrm>
          <a:prstGeom prst="rect">
            <a:avLst/>
          </a:prstGeom>
        </p:spPr>
        <p:txBody>
          <a:bodyPr wrap="square">
            <a:spAutoFit/>
          </a:bodyPr>
          <a:lstStyle/>
          <a:p>
            <a:r>
              <a:rPr lang="en" sz="2800" dirty="0">
                <a:solidFill>
                  <a:schemeClr val="bg1"/>
                </a:solidFill>
                <a:latin typeface="Roboto Condensed"/>
                <a:ea typeface="Roboto Condensed"/>
                <a:cs typeface="Roboto Condensed"/>
                <a:sym typeface="Roboto Condensed"/>
              </a:rPr>
              <a:t>📌</a:t>
            </a:r>
            <a:endParaRPr lang="id-ID" sz="2800" dirty="0">
              <a:solidFill>
                <a:schemeClr val="bg1"/>
              </a:solidFill>
            </a:endParaRPr>
          </a:p>
        </p:txBody>
      </p:sp>
      <p:sp>
        <p:nvSpPr>
          <p:cNvPr id="4" name="Rectangle 3"/>
          <p:cNvSpPr/>
          <p:nvPr/>
        </p:nvSpPr>
        <p:spPr>
          <a:xfrm>
            <a:off x="2947829" y="3868395"/>
            <a:ext cx="504057" cy="523220"/>
          </a:xfrm>
          <a:prstGeom prst="rect">
            <a:avLst/>
          </a:prstGeom>
        </p:spPr>
        <p:txBody>
          <a:bodyPr wrap="square">
            <a:spAutoFit/>
          </a:bodyPr>
          <a:lstStyle/>
          <a:p>
            <a:r>
              <a:rPr lang="en" sz="2800" dirty="0">
                <a:solidFill>
                  <a:schemeClr val="bg1"/>
                </a:solidFill>
                <a:latin typeface="Roboto Condensed"/>
                <a:ea typeface="Roboto Condensed"/>
                <a:cs typeface="Roboto Condensed"/>
                <a:sym typeface="Roboto Condensed"/>
              </a:rPr>
              <a:t>🔑</a:t>
            </a:r>
            <a:endParaRPr lang="id-ID" sz="2800" dirty="0">
              <a:solidFill>
                <a:schemeClr val="bg1"/>
              </a:solidFill>
            </a:endParaRPr>
          </a:p>
        </p:txBody>
      </p:sp>
      <p:sp>
        <p:nvSpPr>
          <p:cNvPr id="31" name="Rectangle 30"/>
          <p:cNvSpPr/>
          <p:nvPr/>
        </p:nvSpPr>
        <p:spPr>
          <a:xfrm>
            <a:off x="6036461" y="2831041"/>
            <a:ext cx="504057" cy="523220"/>
          </a:xfrm>
          <a:prstGeom prst="rect">
            <a:avLst/>
          </a:prstGeom>
        </p:spPr>
        <p:txBody>
          <a:bodyPr wrap="square">
            <a:spAutoFit/>
          </a:bodyPr>
          <a:lstStyle/>
          <a:p>
            <a:r>
              <a:rPr lang="en" sz="2800" dirty="0">
                <a:solidFill>
                  <a:schemeClr val="bg1"/>
                </a:solidFill>
                <a:latin typeface="Roboto Condensed"/>
                <a:ea typeface="Roboto Condensed"/>
                <a:cs typeface="Roboto Condensed"/>
                <a:sym typeface="Roboto Condensed"/>
              </a:rPr>
              <a:t>🔑</a:t>
            </a:r>
            <a:endParaRPr lang="id-ID" sz="2800" dirty="0">
              <a:solidFill>
                <a:schemeClr val="bg1"/>
              </a:solidFill>
            </a:endParaRPr>
          </a:p>
        </p:txBody>
      </p:sp>
    </p:spTree>
    <p:extLst>
      <p:ext uri="{BB962C8B-B14F-4D97-AF65-F5344CB8AC3E}">
        <p14:creationId xmlns:p14="http://schemas.microsoft.com/office/powerpoint/2010/main" val="2276775702"/>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Macam – macam Media Jaringan </a:t>
            </a:r>
            <a:endParaRPr lang="ko-KR" altLang="en-US" dirty="0"/>
          </a:p>
        </p:txBody>
      </p:sp>
      <p:sp>
        <p:nvSpPr>
          <p:cNvPr id="3" name="Text Placeholder 2"/>
          <p:cNvSpPr>
            <a:spLocks noGrp="1"/>
          </p:cNvSpPr>
          <p:nvPr>
            <p:ph type="body" sz="quarter" idx="11"/>
          </p:nvPr>
        </p:nvSpPr>
        <p:spPr/>
        <p:txBody>
          <a:bodyPr/>
          <a:lstStyle/>
          <a:p>
            <a:pPr lvl="0"/>
            <a:r>
              <a:rPr lang="id-ID" altLang="ko-KR" dirty="0" smtClean="0"/>
              <a:t>Beberapa </a:t>
            </a:r>
            <a:r>
              <a:rPr lang="id-ID" altLang="ko-KR" dirty="0"/>
              <a:t>media fisik atau perangkat keras yang memanfaatkan lapisan physical </a:t>
            </a:r>
            <a:r>
              <a:rPr lang="id-ID" altLang="ko-KR" dirty="0" smtClean="0"/>
              <a:t>layer :</a:t>
            </a:r>
            <a:endParaRPr lang="en-US" altLang="ko-KR" dirty="0"/>
          </a:p>
        </p:txBody>
      </p:sp>
      <p:sp>
        <p:nvSpPr>
          <p:cNvPr id="6" name="TextBox 5"/>
          <p:cNvSpPr txBox="1"/>
          <p:nvPr/>
        </p:nvSpPr>
        <p:spPr>
          <a:xfrm>
            <a:off x="179512" y="2696881"/>
            <a:ext cx="1138969" cy="461665"/>
          </a:xfrm>
          <a:prstGeom prst="rect">
            <a:avLst/>
          </a:prstGeom>
          <a:noFill/>
        </p:spPr>
        <p:txBody>
          <a:bodyPr wrap="square" rtlCol="0">
            <a:spAutoFit/>
          </a:bodyPr>
          <a:lstStyle/>
          <a:p>
            <a:pPr algn="ctr"/>
            <a:r>
              <a:rPr lang="id-ID" altLang="ko-KR" sz="2400" b="1" dirty="0" smtClean="0">
                <a:solidFill>
                  <a:schemeClr val="accent1"/>
                </a:solidFill>
                <a:cs typeface="Arial" pitchFamily="34" charset="0"/>
              </a:rPr>
              <a:t>Kabel</a:t>
            </a:r>
            <a:endParaRPr lang="ko-KR" altLang="en-US" sz="2400" b="1" dirty="0">
              <a:solidFill>
                <a:schemeClr val="accent1"/>
              </a:solidFill>
              <a:cs typeface="Arial" pitchFamily="34" charset="0"/>
            </a:endParaRPr>
          </a:p>
        </p:txBody>
      </p:sp>
      <p:sp>
        <p:nvSpPr>
          <p:cNvPr id="7" name="TextBox 6"/>
          <p:cNvSpPr txBox="1"/>
          <p:nvPr/>
        </p:nvSpPr>
        <p:spPr>
          <a:xfrm>
            <a:off x="2051720" y="2696881"/>
            <a:ext cx="922945" cy="461665"/>
          </a:xfrm>
          <a:prstGeom prst="rect">
            <a:avLst/>
          </a:prstGeom>
          <a:noFill/>
        </p:spPr>
        <p:txBody>
          <a:bodyPr wrap="square" rtlCol="0">
            <a:spAutoFit/>
          </a:bodyPr>
          <a:lstStyle/>
          <a:p>
            <a:pPr algn="ctr"/>
            <a:r>
              <a:rPr lang="id-ID" altLang="ko-KR" sz="2400" b="1" dirty="0" smtClean="0">
                <a:solidFill>
                  <a:schemeClr val="accent1"/>
                </a:solidFill>
                <a:cs typeface="Arial" pitchFamily="34" charset="0"/>
              </a:rPr>
              <a:t>NIC</a:t>
            </a:r>
            <a:endParaRPr lang="ko-KR" altLang="en-US" sz="2400" b="1" dirty="0">
              <a:solidFill>
                <a:schemeClr val="accent1"/>
              </a:solidFill>
              <a:cs typeface="Arial" pitchFamily="34" charset="0"/>
            </a:endParaRPr>
          </a:p>
        </p:txBody>
      </p:sp>
      <p:sp>
        <p:nvSpPr>
          <p:cNvPr id="8" name="TextBox 7"/>
          <p:cNvSpPr txBox="1"/>
          <p:nvPr/>
        </p:nvSpPr>
        <p:spPr>
          <a:xfrm>
            <a:off x="3707904" y="2696881"/>
            <a:ext cx="922945" cy="461665"/>
          </a:xfrm>
          <a:prstGeom prst="rect">
            <a:avLst/>
          </a:prstGeom>
          <a:noFill/>
        </p:spPr>
        <p:txBody>
          <a:bodyPr wrap="square" rtlCol="0">
            <a:spAutoFit/>
          </a:bodyPr>
          <a:lstStyle/>
          <a:p>
            <a:pPr algn="ctr"/>
            <a:r>
              <a:rPr lang="id-ID" altLang="ko-KR" sz="2400" b="1" dirty="0" smtClean="0">
                <a:solidFill>
                  <a:schemeClr val="accent1"/>
                </a:solidFill>
                <a:cs typeface="Arial" pitchFamily="34" charset="0"/>
              </a:rPr>
              <a:t>HUB</a:t>
            </a:r>
            <a:endParaRPr lang="ko-KR" altLang="en-US" sz="2400" b="1" dirty="0">
              <a:solidFill>
                <a:schemeClr val="accent1"/>
              </a:solidFill>
              <a:cs typeface="Arial" pitchFamily="34" charset="0"/>
            </a:endParaRPr>
          </a:p>
        </p:txBody>
      </p:sp>
      <p:sp>
        <p:nvSpPr>
          <p:cNvPr id="9" name="TextBox 8"/>
          <p:cNvSpPr txBox="1"/>
          <p:nvPr/>
        </p:nvSpPr>
        <p:spPr>
          <a:xfrm>
            <a:off x="5436096" y="2696881"/>
            <a:ext cx="1235560" cy="461665"/>
          </a:xfrm>
          <a:prstGeom prst="rect">
            <a:avLst/>
          </a:prstGeom>
          <a:noFill/>
        </p:spPr>
        <p:txBody>
          <a:bodyPr wrap="square" rtlCol="0">
            <a:spAutoFit/>
          </a:bodyPr>
          <a:lstStyle/>
          <a:p>
            <a:pPr algn="ctr"/>
            <a:r>
              <a:rPr lang="id-ID" altLang="ko-KR" sz="2400" b="1" dirty="0" smtClean="0">
                <a:solidFill>
                  <a:schemeClr val="accent1"/>
                </a:solidFill>
                <a:cs typeface="Arial" pitchFamily="34" charset="0"/>
              </a:rPr>
              <a:t>Switch</a:t>
            </a:r>
            <a:endParaRPr lang="ko-KR" altLang="en-US" sz="2400" b="1" dirty="0">
              <a:solidFill>
                <a:schemeClr val="accent1"/>
              </a:solidFill>
              <a:cs typeface="Arial" pitchFamily="34" charset="0"/>
            </a:endParaRPr>
          </a:p>
        </p:txBody>
      </p:sp>
      <p:sp>
        <p:nvSpPr>
          <p:cNvPr id="10" name="TextBox 9"/>
          <p:cNvSpPr txBox="1"/>
          <p:nvPr/>
        </p:nvSpPr>
        <p:spPr>
          <a:xfrm>
            <a:off x="7452320" y="2684181"/>
            <a:ext cx="1594823" cy="461665"/>
          </a:xfrm>
          <a:prstGeom prst="rect">
            <a:avLst/>
          </a:prstGeom>
          <a:noFill/>
        </p:spPr>
        <p:txBody>
          <a:bodyPr wrap="square" rtlCol="0">
            <a:spAutoFit/>
          </a:bodyPr>
          <a:lstStyle/>
          <a:p>
            <a:pPr algn="ctr"/>
            <a:r>
              <a:rPr lang="id-ID" altLang="ko-KR" sz="2400" b="1" dirty="0" smtClean="0">
                <a:solidFill>
                  <a:schemeClr val="accent2"/>
                </a:solidFill>
                <a:cs typeface="Arial" pitchFamily="34" charset="0"/>
              </a:rPr>
              <a:t>Repeater</a:t>
            </a:r>
            <a:endParaRPr lang="ko-KR" altLang="en-US" sz="2400" b="1" dirty="0">
              <a:solidFill>
                <a:schemeClr val="accent2"/>
              </a:solidFill>
              <a:cs typeface="Arial" pitchFamily="34" charset="0"/>
            </a:endParaRPr>
          </a:p>
        </p:txBody>
      </p:sp>
      <p:sp>
        <p:nvSpPr>
          <p:cNvPr id="4" name="Rectangle 3"/>
          <p:cNvSpPr/>
          <p:nvPr/>
        </p:nvSpPr>
        <p:spPr>
          <a:xfrm>
            <a:off x="1294970"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2915904"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644096"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6671602"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421670" y="3145846"/>
            <a:ext cx="1734772" cy="1514134"/>
            <a:chOff x="421670" y="2818112"/>
            <a:chExt cx="1734772" cy="1248832"/>
          </a:xfrm>
        </p:grpSpPr>
        <p:sp>
          <p:nvSpPr>
            <p:cNvPr id="15" name="TextBox 14"/>
            <p:cNvSpPr txBox="1"/>
            <p:nvPr/>
          </p:nvSpPr>
          <p:spPr>
            <a:xfrm>
              <a:off x="421670" y="2818112"/>
              <a:ext cx="1734772" cy="1015663"/>
            </a:xfrm>
            <a:prstGeom prst="rect">
              <a:avLst/>
            </a:prstGeom>
            <a:noFill/>
          </p:spPr>
          <p:txBody>
            <a:bodyPr wrap="square" rtlCol="0">
              <a:spAutoFit/>
            </a:bodyPr>
            <a:lstStyle/>
            <a:p>
              <a:pPr algn="ctr"/>
              <a:r>
                <a:rPr lang="id-ID" altLang="ko-KR" sz="1200" dirty="0" err="1" smtClean="0">
                  <a:solidFill>
                    <a:schemeClr val="tx1">
                      <a:lumMod val="75000"/>
                      <a:lumOff val="25000"/>
                    </a:schemeClr>
                  </a:solidFill>
                  <a:cs typeface="Arial" pitchFamily="34" charset="0"/>
                </a:rPr>
                <a:t>S</a:t>
              </a:r>
              <a:r>
                <a:rPr lang="en-US" altLang="ko-KR" sz="1200" dirty="0" err="1" smtClean="0">
                  <a:solidFill>
                    <a:schemeClr val="tx1">
                      <a:lumMod val="75000"/>
                      <a:lumOff val="25000"/>
                    </a:schemeClr>
                  </a:solidFill>
                  <a:cs typeface="Arial" pitchFamily="34" charset="0"/>
                </a:rPr>
                <a:t>ebagai</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pemmecah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banyak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digunakan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pada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komputer</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menggunakan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topologi</a:t>
              </a:r>
              <a:r>
                <a:rPr lang="en-US" altLang="ko-KR" sz="1200" dirty="0">
                  <a:solidFill>
                    <a:schemeClr val="tx1">
                      <a:lumMod val="75000"/>
                      <a:lumOff val="25000"/>
                    </a:schemeClr>
                  </a:solidFill>
                  <a:cs typeface="Arial" pitchFamily="34" charset="0"/>
                </a:rPr>
                <a:t> star.</a:t>
              </a:r>
              <a:endParaRPr lang="ko-KR" altLang="en-US" sz="1200" dirty="0">
                <a:solidFill>
                  <a:schemeClr val="tx1">
                    <a:lumMod val="75000"/>
                    <a:lumOff val="25000"/>
                  </a:schemeClr>
                </a:solidFill>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2063141" y="1396637"/>
            <a:ext cx="1734772" cy="1102878"/>
            <a:chOff x="2063141" y="1032743"/>
            <a:chExt cx="1734772" cy="1102878"/>
          </a:xfrm>
        </p:grpSpPr>
        <p:sp>
          <p:nvSpPr>
            <p:cNvPr id="16" name="TextBox 15"/>
            <p:cNvSpPr txBox="1"/>
            <p:nvPr/>
          </p:nvSpPr>
          <p:spPr>
            <a:xfrm>
              <a:off x="2063141" y="1304624"/>
              <a:ext cx="1734772" cy="830997"/>
            </a:xfrm>
            <a:prstGeom prst="rect">
              <a:avLst/>
            </a:prstGeom>
            <a:noFill/>
          </p:spPr>
          <p:txBody>
            <a:bodyPr wrap="square" rtlCol="0">
              <a:spAutoFit/>
            </a:bodyPr>
            <a:lstStyle/>
            <a:p>
              <a:pPr algn="ctr"/>
              <a:r>
                <a:rPr lang="sv-SE" altLang="ko-KR" sz="1200" dirty="0">
                  <a:solidFill>
                    <a:schemeClr val="tx1">
                      <a:lumMod val="75000"/>
                      <a:lumOff val="25000"/>
                    </a:schemeClr>
                  </a:solidFill>
                  <a:cs typeface="Arial" pitchFamily="34" charset="0"/>
                </a:rPr>
                <a:t>Kabel merupakan perangkat keras yang juga memanfaatkan lapisan Physical layer.</a:t>
              </a:r>
              <a:endParaRPr lang="ko-KR" altLang="en-US" sz="1200" dirty="0">
                <a:solidFill>
                  <a:schemeClr val="tx1">
                    <a:lumMod val="75000"/>
                    <a:lumOff val="25000"/>
                  </a:schemeClr>
                </a:solidFill>
                <a:cs typeface="Arial" pitchFamily="34" charset="0"/>
              </a:endParaRPr>
            </a:p>
          </p:txBody>
        </p:sp>
        <p:sp>
          <p:nvSpPr>
            <p:cNvPr id="18" name="Rectangle 17"/>
            <p:cNvSpPr/>
            <p:nvPr/>
          </p:nvSpPr>
          <p:spPr>
            <a:xfrm>
              <a:off x="2063141" y="1032743"/>
              <a:ext cx="1734772" cy="2123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608366" y="3403062"/>
            <a:ext cx="1762760" cy="1095258"/>
            <a:chOff x="393682" y="3026048"/>
            <a:chExt cx="1762760" cy="1095258"/>
          </a:xfrm>
        </p:grpSpPr>
        <p:sp>
          <p:nvSpPr>
            <p:cNvPr id="21" name="TextBox 20"/>
            <p:cNvSpPr txBox="1"/>
            <p:nvPr/>
          </p:nvSpPr>
          <p:spPr>
            <a:xfrm>
              <a:off x="393682" y="3026048"/>
              <a:ext cx="173477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Switch </a:t>
              </a:r>
              <a:r>
                <a:rPr lang="en-US" altLang="ko-KR" sz="1200" dirty="0" err="1">
                  <a:solidFill>
                    <a:schemeClr val="tx1">
                      <a:lumMod val="75000"/>
                      <a:lumOff val="25000"/>
                    </a:schemeClr>
                  </a:solidFill>
                  <a:cs typeface="Arial" pitchFamily="34" charset="0"/>
                </a:rPr>
                <a:t>memilki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fungsi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juga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bentuk</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sama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seperti</a:t>
              </a:r>
              <a:r>
                <a:rPr lang="en-US" altLang="ko-KR" sz="1200" dirty="0">
                  <a:solidFill>
                    <a:schemeClr val="tx1">
                      <a:lumMod val="75000"/>
                      <a:lumOff val="25000"/>
                    </a:schemeClr>
                  </a:solidFill>
                  <a:cs typeface="Arial" pitchFamily="34" charset="0"/>
                </a:rPr>
                <a:t> hub.</a:t>
              </a:r>
              <a:endParaRPr lang="ko-KR" altLang="en-US" sz="1200" dirty="0">
                <a:solidFill>
                  <a:schemeClr val="tx1">
                    <a:lumMod val="75000"/>
                    <a:lumOff val="25000"/>
                  </a:schemeClr>
                </a:solidFill>
                <a:cs typeface="Arial" pitchFamily="34" charset="0"/>
              </a:endParaRPr>
            </a:p>
          </p:txBody>
        </p:sp>
        <p:sp>
          <p:nvSpPr>
            <p:cNvPr id="22" name="Rectangle 21"/>
            <p:cNvSpPr/>
            <p:nvPr/>
          </p:nvSpPr>
          <p:spPr>
            <a:xfrm>
              <a:off x="421670" y="3886943"/>
              <a:ext cx="1734772" cy="234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3" name="Group 22"/>
          <p:cNvGrpSpPr/>
          <p:nvPr/>
        </p:nvGrpSpPr>
        <p:grpSpPr>
          <a:xfrm>
            <a:off x="6987557" y="3403062"/>
            <a:ext cx="1734772" cy="1116624"/>
            <a:chOff x="421670" y="3026048"/>
            <a:chExt cx="1734772" cy="1116624"/>
          </a:xfrm>
        </p:grpSpPr>
        <p:sp>
          <p:nvSpPr>
            <p:cNvPr id="24" name="TextBox 23"/>
            <p:cNvSpPr txBox="1"/>
            <p:nvPr/>
          </p:nvSpPr>
          <p:spPr>
            <a:xfrm>
              <a:off x="421670" y="3026048"/>
              <a:ext cx="1734772" cy="646331"/>
            </a:xfrm>
            <a:prstGeom prst="rect">
              <a:avLst/>
            </a:prstGeom>
            <a:noFill/>
          </p:spPr>
          <p:txBody>
            <a:bodyPr wrap="square" rtlCol="0">
              <a:spAutoFit/>
            </a:bodyPr>
            <a:lstStyle/>
            <a:p>
              <a:pPr algn="ctr"/>
              <a:r>
                <a:rPr lang="id-ID" altLang="ko-KR" sz="1200" dirty="0" smtClean="0">
                  <a:solidFill>
                    <a:schemeClr val="tx1">
                      <a:lumMod val="75000"/>
                      <a:lumOff val="25000"/>
                    </a:schemeClr>
                  </a:solidFill>
                  <a:cs typeface="Arial" pitchFamily="34" charset="0"/>
                </a:rPr>
                <a:t>Fu</a:t>
              </a:r>
              <a:r>
                <a:rPr lang="en-US" altLang="ko-KR" sz="1200" dirty="0" err="1" smtClean="0">
                  <a:solidFill>
                    <a:schemeClr val="tx1">
                      <a:lumMod val="75000"/>
                      <a:lumOff val="25000"/>
                    </a:schemeClr>
                  </a:solidFill>
                  <a:cs typeface="Arial" pitchFamily="34" charset="0"/>
                </a:rPr>
                <a:t>ngsi</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utama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memperpanjang</a:t>
              </a:r>
              <a:r>
                <a:rPr lang="en-US" altLang="ko-KR" sz="1200" dirty="0">
                  <a:solidFill>
                    <a:schemeClr val="tx1">
                      <a:lumMod val="75000"/>
                      <a:lumOff val="25000"/>
                    </a:schemeClr>
                  </a:solidFill>
                  <a:cs typeface="Arial" pitchFamily="34" charset="0"/>
                </a:rPr>
                <a:t> proses </a:t>
              </a:r>
              <a:r>
                <a:rPr lang="en-US" altLang="ko-KR" sz="1200" dirty="0" err="1">
                  <a:solidFill>
                    <a:schemeClr val="tx1">
                      <a:lumMod val="75000"/>
                      <a:lumOff val="25000"/>
                    </a:schemeClr>
                  </a:solidFill>
                  <a:cs typeface="Arial" pitchFamily="34" charset="0"/>
                </a:rPr>
                <a:t>transmisi</a:t>
              </a:r>
              <a:r>
                <a:rPr lang="en-US" altLang="ko-KR" sz="1200" dirty="0">
                  <a:solidFill>
                    <a:schemeClr val="tx1">
                      <a:lumMod val="75000"/>
                      <a:lumOff val="25000"/>
                    </a:schemeClr>
                  </a:solidFill>
                  <a:cs typeface="Arial" pitchFamily="34" charset="0"/>
                </a:rPr>
                <a:t> data.</a:t>
              </a:r>
              <a:endParaRPr lang="ko-KR" altLang="en-US" sz="1200" dirty="0">
                <a:solidFill>
                  <a:schemeClr val="tx1">
                    <a:lumMod val="75000"/>
                    <a:lumOff val="25000"/>
                  </a:schemeClr>
                </a:solidFill>
                <a:cs typeface="Arial" pitchFamily="34" charset="0"/>
              </a:endParaRPr>
            </a:p>
          </p:txBody>
        </p:sp>
        <p:sp>
          <p:nvSpPr>
            <p:cNvPr id="25" name="Rectangle 24"/>
            <p:cNvSpPr/>
            <p:nvPr/>
          </p:nvSpPr>
          <p:spPr>
            <a:xfrm>
              <a:off x="421670" y="3886944"/>
              <a:ext cx="1734772" cy="2557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7" name="Group 26"/>
          <p:cNvGrpSpPr/>
          <p:nvPr/>
        </p:nvGrpSpPr>
        <p:grpSpPr>
          <a:xfrm>
            <a:off x="5371126" y="1227059"/>
            <a:ext cx="1734772" cy="1488361"/>
            <a:chOff x="2063141" y="1016592"/>
            <a:chExt cx="1734772" cy="1488361"/>
          </a:xfrm>
        </p:grpSpPr>
        <p:sp>
          <p:nvSpPr>
            <p:cNvPr id="28" name="TextBox 27"/>
            <p:cNvSpPr txBox="1"/>
            <p:nvPr/>
          </p:nvSpPr>
          <p:spPr>
            <a:xfrm>
              <a:off x="2063141" y="1304624"/>
              <a:ext cx="1734772" cy="1200329"/>
            </a:xfrm>
            <a:prstGeom prst="rect">
              <a:avLst/>
            </a:prstGeom>
            <a:noFill/>
          </p:spPr>
          <p:txBody>
            <a:bodyPr wrap="square" rtlCol="0">
              <a:spAutoFit/>
            </a:bodyPr>
            <a:lstStyle/>
            <a:p>
              <a:pPr algn="ctr"/>
              <a:r>
                <a:rPr lang="id-ID" altLang="ko-KR" sz="1200" dirty="0" smtClean="0">
                  <a:solidFill>
                    <a:schemeClr val="tx1">
                      <a:lumMod val="75000"/>
                      <a:lumOff val="25000"/>
                    </a:schemeClr>
                  </a:solidFill>
                  <a:cs typeface="Arial" pitchFamily="34" charset="0"/>
                </a:rPr>
                <a:t>Fungsi </a:t>
              </a:r>
              <a:r>
                <a:rPr lang="en-US" altLang="ko-KR" sz="1200" dirty="0" err="1" smtClean="0">
                  <a:solidFill>
                    <a:schemeClr val="tx1">
                      <a:lumMod val="75000"/>
                      <a:lumOff val="25000"/>
                    </a:schemeClr>
                  </a:solidFill>
                  <a:cs typeface="Arial" pitchFamily="34" charset="0"/>
                </a:rPr>
                <a:t>utama</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proses </a:t>
              </a:r>
              <a:r>
                <a:rPr lang="en-US" altLang="ko-KR" sz="1200" dirty="0" err="1">
                  <a:solidFill>
                    <a:schemeClr val="tx1">
                      <a:lumMod val="75000"/>
                      <a:lumOff val="25000"/>
                    </a:schemeClr>
                  </a:solidFill>
                  <a:cs typeface="Arial" pitchFamily="34" charset="0"/>
                </a:rPr>
                <a:t>penerusan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sinyal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biner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keluar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komputer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dan</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meneruskan</a:t>
              </a:r>
              <a:r>
                <a:rPr lang="id-ID" altLang="ko-KR" sz="1200" dirty="0" smtClean="0">
                  <a:solidFill>
                    <a:schemeClr val="tx1">
                      <a:lumMod val="75000"/>
                      <a:lumOff val="25000"/>
                    </a:schemeClr>
                  </a:solidFill>
                  <a:cs typeface="Arial" pitchFamily="34" charset="0"/>
                </a:rPr>
                <a:t>nya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melalui</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kabel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jaringan</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9" name="Rectangle 28"/>
            <p:cNvSpPr/>
            <p:nvPr/>
          </p:nvSpPr>
          <p:spPr>
            <a:xfrm>
              <a:off x="2063141" y="1016592"/>
              <a:ext cx="1734772" cy="228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
        <p:nvSpPr>
          <p:cNvPr id="30" name="TextBox 29"/>
          <p:cNvSpPr txBox="1"/>
          <p:nvPr/>
        </p:nvSpPr>
        <p:spPr>
          <a:xfrm>
            <a:off x="2156442" y="1343834"/>
            <a:ext cx="2091317" cy="307777"/>
          </a:xfrm>
          <a:prstGeom prst="rect">
            <a:avLst/>
          </a:prstGeom>
          <a:noFill/>
        </p:spPr>
        <p:txBody>
          <a:bodyPr wrap="square" rtlCol="0">
            <a:spAutoFit/>
          </a:bodyPr>
          <a:lstStyle/>
          <a:p>
            <a:r>
              <a:rPr lang="id-ID" altLang="ko-KR" sz="1400" b="1" dirty="0" smtClean="0">
                <a:solidFill>
                  <a:schemeClr val="bg1"/>
                </a:solidFill>
                <a:cs typeface="Arial" pitchFamily="34" charset="0"/>
              </a:rPr>
              <a:t>Kabel</a:t>
            </a:r>
            <a:endParaRPr lang="ko-KR" altLang="en-US" sz="1400" b="1" dirty="0">
              <a:solidFill>
                <a:schemeClr val="bg1"/>
              </a:solidFill>
              <a:cs typeface="Arial" pitchFamily="34" charset="0"/>
            </a:endParaRPr>
          </a:p>
        </p:txBody>
      </p:sp>
      <p:sp>
        <p:nvSpPr>
          <p:cNvPr id="31" name="TextBox 30"/>
          <p:cNvSpPr txBox="1"/>
          <p:nvPr/>
        </p:nvSpPr>
        <p:spPr>
          <a:xfrm>
            <a:off x="5372285" y="1174157"/>
            <a:ext cx="2091317" cy="307777"/>
          </a:xfrm>
          <a:prstGeom prst="rect">
            <a:avLst/>
          </a:prstGeom>
          <a:noFill/>
        </p:spPr>
        <p:txBody>
          <a:bodyPr wrap="square" rtlCol="0">
            <a:spAutoFit/>
          </a:bodyPr>
          <a:lstStyle/>
          <a:p>
            <a:r>
              <a:rPr lang="id-ID" altLang="ko-KR" sz="1400" b="1" dirty="0" smtClean="0">
                <a:solidFill>
                  <a:schemeClr val="bg1"/>
                </a:solidFill>
                <a:cs typeface="Arial" pitchFamily="34" charset="0"/>
              </a:rPr>
              <a:t>NIC</a:t>
            </a:r>
            <a:endParaRPr lang="ko-KR" altLang="en-US" sz="1400" b="1" dirty="0">
              <a:solidFill>
                <a:schemeClr val="bg1"/>
              </a:solidFill>
              <a:cs typeface="Arial" pitchFamily="34" charset="0"/>
            </a:endParaRPr>
          </a:p>
        </p:txBody>
      </p:sp>
      <p:sp>
        <p:nvSpPr>
          <p:cNvPr id="32" name="TextBox 31"/>
          <p:cNvSpPr txBox="1"/>
          <p:nvPr/>
        </p:nvSpPr>
        <p:spPr>
          <a:xfrm>
            <a:off x="474775" y="4413216"/>
            <a:ext cx="2091317" cy="292388"/>
          </a:xfrm>
          <a:prstGeom prst="rect">
            <a:avLst/>
          </a:prstGeom>
          <a:noFill/>
        </p:spPr>
        <p:txBody>
          <a:bodyPr wrap="square" rtlCol="0">
            <a:spAutoFit/>
          </a:bodyPr>
          <a:lstStyle/>
          <a:p>
            <a:r>
              <a:rPr lang="id-ID" altLang="ko-KR" sz="1300" b="1" dirty="0" smtClean="0">
                <a:solidFill>
                  <a:schemeClr val="bg1"/>
                </a:solidFill>
                <a:cs typeface="Arial" pitchFamily="34" charset="0"/>
              </a:rPr>
              <a:t>HUB</a:t>
            </a:r>
            <a:endParaRPr lang="ko-KR" altLang="en-US" sz="1300" b="1" dirty="0">
              <a:solidFill>
                <a:schemeClr val="bg1"/>
              </a:solidFill>
              <a:cs typeface="Arial" pitchFamily="34" charset="0"/>
            </a:endParaRPr>
          </a:p>
        </p:txBody>
      </p:sp>
      <p:sp>
        <p:nvSpPr>
          <p:cNvPr id="33" name="TextBox 32"/>
          <p:cNvSpPr txBox="1"/>
          <p:nvPr/>
        </p:nvSpPr>
        <p:spPr>
          <a:xfrm>
            <a:off x="3707904" y="4253964"/>
            <a:ext cx="2091317" cy="292388"/>
          </a:xfrm>
          <a:prstGeom prst="rect">
            <a:avLst/>
          </a:prstGeom>
          <a:noFill/>
        </p:spPr>
        <p:txBody>
          <a:bodyPr wrap="square" rtlCol="0">
            <a:spAutoFit/>
          </a:bodyPr>
          <a:lstStyle/>
          <a:p>
            <a:r>
              <a:rPr lang="id-ID" altLang="ko-KR" sz="1300" b="1" dirty="0" smtClean="0">
                <a:solidFill>
                  <a:schemeClr val="bg1"/>
                </a:solidFill>
                <a:cs typeface="Arial" pitchFamily="34" charset="0"/>
              </a:rPr>
              <a:t>Switch</a:t>
            </a:r>
            <a:endParaRPr lang="ko-KR" altLang="en-US" sz="1300" b="1" dirty="0">
              <a:solidFill>
                <a:schemeClr val="bg1"/>
              </a:solidFill>
              <a:cs typeface="Arial" pitchFamily="34" charset="0"/>
            </a:endParaRPr>
          </a:p>
        </p:txBody>
      </p:sp>
      <p:sp>
        <p:nvSpPr>
          <p:cNvPr id="34" name="TextBox 33"/>
          <p:cNvSpPr txBox="1"/>
          <p:nvPr/>
        </p:nvSpPr>
        <p:spPr>
          <a:xfrm>
            <a:off x="7052683" y="4245628"/>
            <a:ext cx="2091317" cy="292388"/>
          </a:xfrm>
          <a:prstGeom prst="rect">
            <a:avLst/>
          </a:prstGeom>
          <a:noFill/>
        </p:spPr>
        <p:txBody>
          <a:bodyPr wrap="square" rtlCol="0">
            <a:spAutoFit/>
          </a:bodyPr>
          <a:lstStyle/>
          <a:p>
            <a:r>
              <a:rPr lang="id-ID" altLang="ko-KR" sz="1300" b="1" dirty="0">
                <a:solidFill>
                  <a:schemeClr val="bg1"/>
                </a:solidFill>
                <a:cs typeface="Arial" pitchFamily="34" charset="0"/>
              </a:rPr>
              <a:t>Repeater</a:t>
            </a:r>
            <a:endParaRPr lang="ko-KR" altLang="en-US" sz="1300" b="1" dirty="0">
              <a:solidFill>
                <a:schemeClr val="bg1"/>
              </a:solidFill>
              <a:cs typeface="Arial" pitchFamily="34" charset="0"/>
            </a:endParaRPr>
          </a:p>
        </p:txBody>
      </p:sp>
    </p:spTree>
    <p:extLst>
      <p:ext uri="{BB962C8B-B14F-4D97-AF65-F5344CB8AC3E}">
        <p14:creationId xmlns:p14="http://schemas.microsoft.com/office/powerpoint/2010/main" val="109036676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Kabel</a:t>
            </a:r>
            <a:endParaRPr lang="ko-KR" altLang="en-US" dirty="0"/>
          </a:p>
        </p:txBody>
      </p:sp>
      <p:sp>
        <p:nvSpPr>
          <p:cNvPr id="3" name="Text Placeholder 2"/>
          <p:cNvSpPr>
            <a:spLocks noGrp="1"/>
          </p:cNvSpPr>
          <p:nvPr>
            <p:ph type="body" sz="quarter" idx="11"/>
          </p:nvPr>
        </p:nvSpPr>
        <p:spPr/>
        <p:txBody>
          <a:bodyPr/>
          <a:lstStyle/>
          <a:p>
            <a:pPr lvl="0"/>
            <a:r>
              <a:rPr lang="id-ID" altLang="ko-KR" dirty="0" smtClean="0"/>
              <a:t>Beberapa jenis kabel :</a:t>
            </a:r>
            <a:endParaRPr lang="en-US" altLang="ko-KR" dirty="0"/>
          </a:p>
        </p:txBody>
      </p:sp>
      <p:grpSp>
        <p:nvGrpSpPr>
          <p:cNvPr id="12" name="Group 11"/>
          <p:cNvGrpSpPr/>
          <p:nvPr/>
        </p:nvGrpSpPr>
        <p:grpSpPr>
          <a:xfrm>
            <a:off x="251520" y="3350185"/>
            <a:ext cx="1656184" cy="1366330"/>
            <a:chOff x="3779911" y="3327771"/>
            <a:chExt cx="1584178" cy="511791"/>
          </a:xfrm>
          <a:noFill/>
        </p:grpSpPr>
        <p:sp>
          <p:nvSpPr>
            <p:cNvPr id="13" name="Text Placeholder 17"/>
            <p:cNvSpPr txBox="1">
              <a:spLocks/>
            </p:cNvSpPr>
            <p:nvPr/>
          </p:nvSpPr>
          <p:spPr>
            <a:xfrm>
              <a:off x="3779911" y="3327771"/>
              <a:ext cx="1584177" cy="9821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Kabel</a:t>
              </a:r>
              <a:r>
                <a:rPr lang="en-US" sz="1400" b="1" dirty="0" smtClean="0">
                  <a:solidFill>
                    <a:schemeClr val="tx1">
                      <a:lumMod val="75000"/>
                      <a:lumOff val="25000"/>
                    </a:schemeClr>
                  </a:solidFill>
                  <a:cs typeface="Arial" pitchFamily="34" charset="0"/>
                </a:rPr>
                <a:t> </a:t>
              </a:r>
              <a:r>
                <a:rPr lang="en-US" sz="1400" b="1" dirty="0">
                  <a:solidFill>
                    <a:schemeClr val="tx1">
                      <a:lumMod val="75000"/>
                      <a:lumOff val="25000"/>
                    </a:schemeClr>
                  </a:solidFill>
                  <a:cs typeface="Arial" pitchFamily="34" charset="0"/>
                </a:rPr>
                <a:t>UTP</a:t>
              </a:r>
            </a:p>
          </p:txBody>
        </p:sp>
        <p:sp>
          <p:nvSpPr>
            <p:cNvPr id="14" name="Text Placeholder 18"/>
            <p:cNvSpPr txBox="1">
              <a:spLocks/>
            </p:cNvSpPr>
            <p:nvPr/>
          </p:nvSpPr>
          <p:spPr>
            <a:xfrm>
              <a:off x="3779912" y="3425988"/>
              <a:ext cx="1584177" cy="413574"/>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sz="1200" b="1" dirty="0" smtClean="0">
                  <a:solidFill>
                    <a:schemeClr val="accent1"/>
                  </a:solidFill>
                  <a:cs typeface="Arial" pitchFamily="34" charset="0"/>
                </a:rPr>
                <a:t>Jenis kabel yang banyak digunakan pada jaringan LAN dan jaringan kabel.</a:t>
              </a:r>
              <a:endParaRPr lang="en-US" sz="1200" b="1" dirty="0">
                <a:solidFill>
                  <a:schemeClr val="accent1"/>
                </a:solidFill>
                <a:cs typeface="Arial" pitchFamily="34" charset="0"/>
              </a:endParaRPr>
            </a:p>
          </p:txBody>
        </p:sp>
      </p:grpSp>
      <p:grpSp>
        <p:nvGrpSpPr>
          <p:cNvPr id="18" name="Group 17"/>
          <p:cNvGrpSpPr/>
          <p:nvPr/>
        </p:nvGrpSpPr>
        <p:grpSpPr>
          <a:xfrm>
            <a:off x="2579609" y="3350185"/>
            <a:ext cx="1656184" cy="1366330"/>
            <a:chOff x="3779911" y="3327771"/>
            <a:chExt cx="1584178" cy="511791"/>
          </a:xfrm>
          <a:noFill/>
        </p:grpSpPr>
        <p:sp>
          <p:nvSpPr>
            <p:cNvPr id="20" name="Text Placeholder 17"/>
            <p:cNvSpPr txBox="1">
              <a:spLocks/>
            </p:cNvSpPr>
            <p:nvPr/>
          </p:nvSpPr>
          <p:spPr>
            <a:xfrm>
              <a:off x="3779911" y="3327771"/>
              <a:ext cx="1584177" cy="92178"/>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Kabel</a:t>
              </a:r>
              <a:r>
                <a:rPr lang="en-US" sz="1400" b="1" dirty="0" smtClean="0">
                  <a:solidFill>
                    <a:schemeClr val="tx1">
                      <a:lumMod val="75000"/>
                      <a:lumOff val="25000"/>
                    </a:schemeClr>
                  </a:solidFill>
                  <a:cs typeface="Arial" pitchFamily="34" charset="0"/>
                </a:rPr>
                <a:t> Coaxial</a:t>
              </a:r>
              <a:endParaRPr lang="en-US" sz="1400" b="1" dirty="0">
                <a:solidFill>
                  <a:schemeClr val="tx1">
                    <a:lumMod val="75000"/>
                    <a:lumOff val="25000"/>
                  </a:schemeClr>
                </a:solidFill>
                <a:cs typeface="Arial" pitchFamily="34" charset="0"/>
              </a:endParaRPr>
            </a:p>
          </p:txBody>
        </p:sp>
        <p:sp>
          <p:nvSpPr>
            <p:cNvPr id="21" name="Text Placeholder 18"/>
            <p:cNvSpPr txBox="1">
              <a:spLocks/>
            </p:cNvSpPr>
            <p:nvPr/>
          </p:nvSpPr>
          <p:spPr>
            <a:xfrm>
              <a:off x="3779912" y="3468780"/>
              <a:ext cx="1584177" cy="370782"/>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sz="1200" b="1" dirty="0" err="1" smtClean="0">
                  <a:solidFill>
                    <a:schemeClr val="accent1"/>
                  </a:solidFill>
                  <a:cs typeface="Arial" pitchFamily="34" charset="0"/>
                </a:rPr>
                <a:t>J</a:t>
              </a:r>
              <a:r>
                <a:rPr lang="en-US" sz="1200" b="1" dirty="0" err="1" smtClean="0">
                  <a:solidFill>
                    <a:schemeClr val="accent1"/>
                  </a:solidFill>
                  <a:cs typeface="Arial" pitchFamily="34" charset="0"/>
                </a:rPr>
                <a:t>enis</a:t>
              </a:r>
              <a:r>
                <a:rPr lang="en-US" sz="1200" b="1" dirty="0" smtClean="0">
                  <a:solidFill>
                    <a:schemeClr val="accent1"/>
                  </a:solidFill>
                  <a:cs typeface="Arial" pitchFamily="34" charset="0"/>
                </a:rPr>
                <a:t> </a:t>
              </a:r>
              <a:r>
                <a:rPr lang="en-US" sz="1200" b="1" dirty="0" err="1">
                  <a:solidFill>
                    <a:schemeClr val="accent1"/>
                  </a:solidFill>
                  <a:cs typeface="Arial" pitchFamily="34" charset="0"/>
                </a:rPr>
                <a:t>kabel</a:t>
              </a:r>
              <a:r>
                <a:rPr lang="en-US" sz="1200" b="1" dirty="0">
                  <a:solidFill>
                    <a:schemeClr val="accent1"/>
                  </a:solidFill>
                  <a:cs typeface="Arial" pitchFamily="34" charset="0"/>
                </a:rPr>
                <a:t> yang </a:t>
              </a:r>
              <a:r>
                <a:rPr lang="en-US" sz="1200" b="1" dirty="0" err="1">
                  <a:solidFill>
                    <a:schemeClr val="accent1"/>
                  </a:solidFill>
                  <a:cs typeface="Arial" pitchFamily="34" charset="0"/>
                </a:rPr>
                <a:t>dapat</a:t>
              </a:r>
              <a:r>
                <a:rPr lang="en-US" sz="1200" b="1" dirty="0">
                  <a:solidFill>
                    <a:schemeClr val="accent1"/>
                  </a:solidFill>
                  <a:cs typeface="Arial" pitchFamily="34" charset="0"/>
                </a:rPr>
                <a:t> </a:t>
              </a:r>
              <a:r>
                <a:rPr lang="en-US" sz="1200" b="1" dirty="0" err="1">
                  <a:solidFill>
                    <a:schemeClr val="accent1"/>
                  </a:solidFill>
                  <a:cs typeface="Arial" pitchFamily="34" charset="0"/>
                </a:rPr>
                <a:t>digunakan</a:t>
              </a:r>
              <a:r>
                <a:rPr lang="en-US" sz="1200" b="1" dirty="0">
                  <a:solidFill>
                    <a:schemeClr val="accent1"/>
                  </a:solidFill>
                  <a:cs typeface="Arial" pitchFamily="34" charset="0"/>
                </a:rPr>
                <a:t> </a:t>
              </a:r>
              <a:r>
                <a:rPr lang="en-US" sz="1200" b="1" dirty="0" err="1">
                  <a:solidFill>
                    <a:schemeClr val="accent1"/>
                  </a:solidFill>
                  <a:cs typeface="Arial" pitchFamily="34" charset="0"/>
                </a:rPr>
                <a:t>dengan</a:t>
              </a:r>
              <a:r>
                <a:rPr lang="en-US" sz="1200" b="1" dirty="0">
                  <a:solidFill>
                    <a:schemeClr val="accent1"/>
                  </a:solidFill>
                  <a:cs typeface="Arial" pitchFamily="34" charset="0"/>
                </a:rPr>
                <a:t> </a:t>
              </a:r>
              <a:r>
                <a:rPr lang="en-US" sz="1200" b="1" dirty="0" err="1">
                  <a:solidFill>
                    <a:schemeClr val="accent1"/>
                  </a:solidFill>
                  <a:cs typeface="Arial" pitchFamily="34" charset="0"/>
                </a:rPr>
                <a:t>jarak</a:t>
              </a:r>
              <a:r>
                <a:rPr lang="en-US" sz="1200" b="1" dirty="0">
                  <a:solidFill>
                    <a:schemeClr val="accent1"/>
                  </a:solidFill>
                  <a:cs typeface="Arial" pitchFamily="34" charset="0"/>
                </a:rPr>
                <a:t> </a:t>
              </a:r>
              <a:r>
                <a:rPr lang="en-US" sz="1200" b="1" dirty="0" err="1">
                  <a:solidFill>
                    <a:schemeClr val="accent1"/>
                  </a:solidFill>
                  <a:cs typeface="Arial" pitchFamily="34" charset="0"/>
                </a:rPr>
                <a:t>lebih</a:t>
              </a:r>
              <a:r>
                <a:rPr lang="en-US" sz="1200" b="1" dirty="0">
                  <a:solidFill>
                    <a:schemeClr val="accent1"/>
                  </a:solidFill>
                  <a:cs typeface="Arial" pitchFamily="34" charset="0"/>
                </a:rPr>
                <a:t> 500 meter. </a:t>
              </a:r>
              <a:r>
                <a:rPr lang="en-US" sz="1200" b="1" dirty="0" err="1">
                  <a:solidFill>
                    <a:schemeClr val="accent1"/>
                  </a:solidFill>
                  <a:cs typeface="Arial" pitchFamily="34" charset="0"/>
                </a:rPr>
                <a:t>Kecepatan</a:t>
              </a:r>
              <a:r>
                <a:rPr lang="en-US" sz="1200" b="1" dirty="0">
                  <a:solidFill>
                    <a:schemeClr val="accent1"/>
                  </a:solidFill>
                  <a:cs typeface="Arial" pitchFamily="34" charset="0"/>
                </a:rPr>
                <a:t> transfer data </a:t>
              </a:r>
              <a:r>
                <a:rPr lang="en-US" sz="1200" b="1" dirty="0" err="1">
                  <a:solidFill>
                    <a:schemeClr val="accent1"/>
                  </a:solidFill>
                  <a:cs typeface="Arial" pitchFamily="34" charset="0"/>
                </a:rPr>
                <a:t>antara</a:t>
              </a:r>
              <a:r>
                <a:rPr lang="en-US" sz="1200" b="1" dirty="0">
                  <a:solidFill>
                    <a:schemeClr val="accent1"/>
                  </a:solidFill>
                  <a:cs typeface="Arial" pitchFamily="34" charset="0"/>
                </a:rPr>
                <a:t> 10 </a:t>
              </a:r>
              <a:r>
                <a:rPr lang="en-US" sz="1200" b="1" dirty="0" err="1">
                  <a:solidFill>
                    <a:schemeClr val="accent1"/>
                  </a:solidFill>
                  <a:cs typeface="Arial" pitchFamily="34" charset="0"/>
                </a:rPr>
                <a:t>hingga</a:t>
              </a:r>
              <a:r>
                <a:rPr lang="en-US" sz="1200" b="1" dirty="0">
                  <a:solidFill>
                    <a:schemeClr val="accent1"/>
                  </a:solidFill>
                  <a:cs typeface="Arial" pitchFamily="34" charset="0"/>
                </a:rPr>
                <a:t> 100 Mbps.</a:t>
              </a:r>
            </a:p>
          </p:txBody>
        </p:sp>
      </p:grpSp>
      <p:grpSp>
        <p:nvGrpSpPr>
          <p:cNvPr id="23" name="Group 22"/>
          <p:cNvGrpSpPr/>
          <p:nvPr/>
        </p:nvGrpSpPr>
        <p:grpSpPr>
          <a:xfrm>
            <a:off x="4907698" y="3350185"/>
            <a:ext cx="1656184" cy="1366330"/>
            <a:chOff x="3779911" y="3327771"/>
            <a:chExt cx="1584178" cy="511791"/>
          </a:xfrm>
          <a:noFill/>
        </p:grpSpPr>
        <p:sp>
          <p:nvSpPr>
            <p:cNvPr id="25" name="Text Placeholder 17"/>
            <p:cNvSpPr txBox="1">
              <a:spLocks/>
            </p:cNvSpPr>
            <p:nvPr/>
          </p:nvSpPr>
          <p:spPr>
            <a:xfrm>
              <a:off x="3779911" y="3327771"/>
              <a:ext cx="1584177" cy="92178"/>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Kabel</a:t>
              </a:r>
              <a:r>
                <a:rPr lang="en-US" sz="1400" b="1" dirty="0" smtClean="0">
                  <a:solidFill>
                    <a:schemeClr val="tx1">
                      <a:lumMod val="75000"/>
                      <a:lumOff val="25000"/>
                    </a:schemeClr>
                  </a:solidFill>
                  <a:cs typeface="Arial" pitchFamily="34" charset="0"/>
                </a:rPr>
                <a:t> Fiber </a:t>
              </a:r>
              <a:r>
                <a:rPr lang="en-US" sz="1400" b="1" dirty="0" err="1" smtClean="0">
                  <a:solidFill>
                    <a:schemeClr val="tx1">
                      <a:lumMod val="75000"/>
                      <a:lumOff val="25000"/>
                    </a:schemeClr>
                  </a:solidFill>
                  <a:cs typeface="Arial" pitchFamily="34" charset="0"/>
                </a:rPr>
                <a:t>Optik</a:t>
              </a:r>
              <a:endParaRPr lang="en-US" sz="1400" b="1" dirty="0">
                <a:solidFill>
                  <a:schemeClr val="tx1">
                    <a:lumMod val="75000"/>
                    <a:lumOff val="25000"/>
                  </a:schemeClr>
                </a:solidFill>
                <a:cs typeface="Arial" pitchFamily="34" charset="0"/>
              </a:endParaRPr>
            </a:p>
          </p:txBody>
        </p:sp>
        <p:sp>
          <p:nvSpPr>
            <p:cNvPr id="26" name="Text Placeholder 18"/>
            <p:cNvSpPr txBox="1">
              <a:spLocks/>
            </p:cNvSpPr>
            <p:nvPr/>
          </p:nvSpPr>
          <p:spPr>
            <a:xfrm>
              <a:off x="3779912" y="3468780"/>
              <a:ext cx="1584177" cy="370782"/>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err="1">
                  <a:solidFill>
                    <a:schemeClr val="accent1"/>
                  </a:solidFill>
                  <a:cs typeface="Arial" pitchFamily="34" charset="0"/>
                </a:rPr>
                <a:t>Kabel</a:t>
              </a:r>
              <a:r>
                <a:rPr lang="en-US" sz="1200" b="1" dirty="0">
                  <a:solidFill>
                    <a:schemeClr val="accent1"/>
                  </a:solidFill>
                  <a:cs typeface="Arial" pitchFamily="34" charset="0"/>
                </a:rPr>
                <a:t> fiber optic </a:t>
              </a:r>
              <a:r>
                <a:rPr lang="en-US" sz="1200" b="1" dirty="0" err="1">
                  <a:solidFill>
                    <a:schemeClr val="accent1"/>
                  </a:solidFill>
                  <a:cs typeface="Arial" pitchFamily="34" charset="0"/>
                </a:rPr>
                <a:t>merupakan</a:t>
              </a:r>
              <a:r>
                <a:rPr lang="en-US" sz="1200" b="1" dirty="0">
                  <a:solidFill>
                    <a:schemeClr val="accent1"/>
                  </a:solidFill>
                  <a:cs typeface="Arial" pitchFamily="34" charset="0"/>
                </a:rPr>
                <a:t> </a:t>
              </a:r>
              <a:r>
                <a:rPr lang="en-US" sz="1200" b="1" dirty="0" err="1">
                  <a:solidFill>
                    <a:schemeClr val="accent1"/>
                  </a:solidFill>
                  <a:cs typeface="Arial" pitchFamily="34" charset="0"/>
                </a:rPr>
                <a:t>kabel</a:t>
              </a:r>
              <a:r>
                <a:rPr lang="en-US" sz="1200" b="1" dirty="0">
                  <a:solidFill>
                    <a:schemeClr val="accent1"/>
                  </a:solidFill>
                  <a:cs typeface="Arial" pitchFamily="34" charset="0"/>
                </a:rPr>
                <a:t> yang </a:t>
              </a:r>
              <a:r>
                <a:rPr lang="en-US" sz="1200" b="1" dirty="0" err="1">
                  <a:solidFill>
                    <a:schemeClr val="accent1"/>
                  </a:solidFill>
                  <a:cs typeface="Arial" pitchFamily="34" charset="0"/>
                </a:rPr>
                <a:t>sudah</a:t>
              </a:r>
              <a:r>
                <a:rPr lang="en-US" sz="1200" b="1" dirty="0">
                  <a:solidFill>
                    <a:schemeClr val="accent1"/>
                  </a:solidFill>
                  <a:cs typeface="Arial" pitchFamily="34" charset="0"/>
                </a:rPr>
                <a:t> modern.</a:t>
              </a:r>
            </a:p>
          </p:txBody>
        </p:sp>
      </p:grpSp>
      <p:grpSp>
        <p:nvGrpSpPr>
          <p:cNvPr id="28" name="Group 27"/>
          <p:cNvGrpSpPr/>
          <p:nvPr/>
        </p:nvGrpSpPr>
        <p:grpSpPr>
          <a:xfrm>
            <a:off x="7235788" y="3350185"/>
            <a:ext cx="1656184" cy="1366330"/>
            <a:chOff x="3779911" y="3327771"/>
            <a:chExt cx="1584178" cy="511791"/>
          </a:xfrm>
          <a:noFill/>
        </p:grpSpPr>
        <p:sp>
          <p:nvSpPr>
            <p:cNvPr id="30" name="Text Placeholder 17"/>
            <p:cNvSpPr txBox="1">
              <a:spLocks/>
            </p:cNvSpPr>
            <p:nvPr/>
          </p:nvSpPr>
          <p:spPr>
            <a:xfrm>
              <a:off x="3779911" y="3327771"/>
              <a:ext cx="1584177" cy="92178"/>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sz="1400" b="1" dirty="0" smtClean="0">
                  <a:solidFill>
                    <a:schemeClr val="tx1">
                      <a:lumMod val="75000"/>
                      <a:lumOff val="25000"/>
                    </a:schemeClr>
                  </a:solidFill>
                  <a:cs typeface="Arial" pitchFamily="34" charset="0"/>
                </a:rPr>
                <a:t>Kabel STP</a:t>
              </a:r>
              <a:endParaRPr lang="en-US" sz="1400" b="1" dirty="0">
                <a:solidFill>
                  <a:schemeClr val="tx1">
                    <a:lumMod val="75000"/>
                    <a:lumOff val="25000"/>
                  </a:schemeClr>
                </a:solidFill>
                <a:cs typeface="Arial" pitchFamily="34" charset="0"/>
              </a:endParaRPr>
            </a:p>
          </p:txBody>
        </p:sp>
        <p:sp>
          <p:nvSpPr>
            <p:cNvPr id="31" name="Text Placeholder 18"/>
            <p:cNvSpPr txBox="1">
              <a:spLocks/>
            </p:cNvSpPr>
            <p:nvPr/>
          </p:nvSpPr>
          <p:spPr>
            <a:xfrm>
              <a:off x="3779912" y="3468780"/>
              <a:ext cx="1584177" cy="370782"/>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sz="1200" b="1" dirty="0" err="1" smtClean="0">
                  <a:solidFill>
                    <a:schemeClr val="accent1"/>
                  </a:solidFill>
                  <a:cs typeface="Arial" pitchFamily="34" charset="0"/>
                </a:rPr>
                <a:t>J</a:t>
              </a:r>
              <a:r>
                <a:rPr lang="en-US" sz="1200" b="1" dirty="0" err="1" smtClean="0">
                  <a:solidFill>
                    <a:schemeClr val="accent1"/>
                  </a:solidFill>
                  <a:cs typeface="Arial" pitchFamily="34" charset="0"/>
                </a:rPr>
                <a:t>enis</a:t>
              </a:r>
              <a:r>
                <a:rPr lang="en-US" sz="1200" b="1" dirty="0" smtClean="0">
                  <a:solidFill>
                    <a:schemeClr val="accent1"/>
                  </a:solidFill>
                  <a:cs typeface="Arial" pitchFamily="34" charset="0"/>
                </a:rPr>
                <a:t> </a:t>
              </a:r>
              <a:r>
                <a:rPr lang="en-US" sz="1200" b="1" dirty="0" err="1">
                  <a:solidFill>
                    <a:schemeClr val="accent1"/>
                  </a:solidFill>
                  <a:cs typeface="Arial" pitchFamily="34" charset="0"/>
                </a:rPr>
                <a:t>kabel</a:t>
              </a:r>
              <a:r>
                <a:rPr lang="en-US" sz="1200" b="1" dirty="0">
                  <a:solidFill>
                    <a:schemeClr val="accent1"/>
                  </a:solidFill>
                  <a:cs typeface="Arial" pitchFamily="34" charset="0"/>
                </a:rPr>
                <a:t> yang </a:t>
              </a:r>
              <a:r>
                <a:rPr lang="en-US" sz="1200" b="1" dirty="0" err="1">
                  <a:solidFill>
                    <a:schemeClr val="accent1"/>
                  </a:solidFill>
                  <a:cs typeface="Arial" pitchFamily="34" charset="0"/>
                </a:rPr>
                <a:t>memiliki</a:t>
              </a:r>
              <a:r>
                <a:rPr lang="en-US" sz="1200" b="1" dirty="0">
                  <a:solidFill>
                    <a:schemeClr val="accent1"/>
                  </a:solidFill>
                  <a:cs typeface="Arial" pitchFamily="34" charset="0"/>
                </a:rPr>
                <a:t> shield yang </a:t>
              </a:r>
              <a:r>
                <a:rPr lang="en-US" sz="1200" b="1" dirty="0" err="1">
                  <a:solidFill>
                    <a:schemeClr val="accent1"/>
                  </a:solidFill>
                  <a:cs typeface="Arial" pitchFamily="34" charset="0"/>
                </a:rPr>
                <a:t>melindungi</a:t>
              </a:r>
              <a:r>
                <a:rPr lang="en-US" sz="1200" b="1" dirty="0">
                  <a:solidFill>
                    <a:schemeClr val="accent1"/>
                  </a:solidFill>
                  <a:cs typeface="Arial" pitchFamily="34" charset="0"/>
                </a:rPr>
                <a:t> </a:t>
              </a:r>
              <a:r>
                <a:rPr lang="en-US" sz="1200" b="1" dirty="0" err="1">
                  <a:solidFill>
                    <a:schemeClr val="accent1"/>
                  </a:solidFill>
                  <a:cs typeface="Arial" pitchFamily="34" charset="0"/>
                </a:rPr>
                <a:t>dari</a:t>
              </a:r>
              <a:r>
                <a:rPr lang="en-US" sz="1200" b="1" dirty="0">
                  <a:solidFill>
                    <a:schemeClr val="accent1"/>
                  </a:solidFill>
                  <a:cs typeface="Arial" pitchFamily="34" charset="0"/>
                </a:rPr>
                <a:t> </a:t>
              </a:r>
              <a:r>
                <a:rPr lang="en-US" sz="1200" b="1" dirty="0" err="1">
                  <a:solidFill>
                    <a:schemeClr val="accent1"/>
                  </a:solidFill>
                  <a:cs typeface="Arial" pitchFamily="34" charset="0"/>
                </a:rPr>
                <a:t>gangguan</a:t>
              </a:r>
              <a:r>
                <a:rPr lang="en-US" sz="1200" b="1" dirty="0">
                  <a:solidFill>
                    <a:schemeClr val="accent1"/>
                  </a:solidFill>
                  <a:cs typeface="Arial" pitchFamily="34" charset="0"/>
                </a:rPr>
                <a:t> </a:t>
              </a:r>
              <a:r>
                <a:rPr lang="en-US" sz="1200" b="1" dirty="0" err="1">
                  <a:solidFill>
                    <a:schemeClr val="accent1"/>
                  </a:solidFill>
                  <a:cs typeface="Arial" pitchFamily="34" charset="0"/>
                </a:rPr>
                <a:t>elektromagnetik</a:t>
              </a:r>
              <a:r>
                <a:rPr lang="en-US" sz="1200" b="1" dirty="0">
                  <a:solidFill>
                    <a:schemeClr val="accent1"/>
                  </a:solidFill>
                  <a:cs typeface="Arial" pitchFamily="34" charset="0"/>
                </a:rPr>
                <a:t>.</a:t>
              </a:r>
            </a:p>
          </p:txBody>
        </p:sp>
      </p:grpSp>
      <p:pic>
        <p:nvPicPr>
          <p:cNvPr id="4" name="Picture Placeholder 3"/>
          <p:cNvPicPr>
            <a:picLocks noGrp="1" noChangeAspect="1"/>
          </p:cNvPicPr>
          <p:nvPr>
            <p:ph type="pic" idx="12"/>
          </p:nvPr>
        </p:nvPicPr>
        <p:blipFill>
          <a:blip r:embed="rId2">
            <a:extLst>
              <a:ext uri="{28A0092B-C50C-407E-A947-70E740481C1C}">
                <a14:useLocalDpi xmlns:a14="http://schemas.microsoft.com/office/drawing/2010/main" val="0"/>
              </a:ext>
            </a:extLst>
          </a:blip>
          <a:srcRect l="14743" r="14743"/>
          <a:stretch>
            <a:fillRect/>
          </a:stretch>
        </p:blipFill>
        <p:spPr>
          <a:xfrm rot="10800000">
            <a:off x="0" y="1347774"/>
            <a:ext cx="2160240" cy="1872048"/>
          </a:xfrm>
        </p:spPr>
      </p:pic>
      <p:pic>
        <p:nvPicPr>
          <p:cNvPr id="6" name="Picture Placeholder 5"/>
          <p:cNvPicPr>
            <a:picLocks noGrp="1" noChangeAspect="1"/>
          </p:cNvPicPr>
          <p:nvPr>
            <p:ph type="pic" idx="13"/>
          </p:nvPr>
        </p:nvPicPr>
        <p:blipFill>
          <a:blip r:embed="rId3">
            <a:extLst>
              <a:ext uri="{28A0092B-C50C-407E-A947-70E740481C1C}">
                <a14:useLocalDpi xmlns:a14="http://schemas.microsoft.com/office/drawing/2010/main" val="0"/>
              </a:ext>
            </a:extLst>
          </a:blip>
          <a:srcRect l="817" r="817"/>
          <a:stretch>
            <a:fillRect/>
          </a:stretch>
        </p:blipFill>
        <p:spPr>
          <a:xfrm>
            <a:off x="2327920" y="1347774"/>
            <a:ext cx="2160240" cy="1872048"/>
          </a:xfrm>
        </p:spPr>
      </p:pic>
      <p:pic>
        <p:nvPicPr>
          <p:cNvPr id="7" name="Picture Placeholder 6"/>
          <p:cNvPicPr>
            <a:picLocks noGrp="1" noChangeAspect="1"/>
          </p:cNvPicPr>
          <p:nvPr>
            <p:ph type="pic" idx="14"/>
          </p:nvPr>
        </p:nvPicPr>
        <p:blipFill>
          <a:blip r:embed="rId4">
            <a:extLst>
              <a:ext uri="{28A0092B-C50C-407E-A947-70E740481C1C}">
                <a14:useLocalDpi xmlns:a14="http://schemas.microsoft.com/office/drawing/2010/main" val="0"/>
              </a:ext>
            </a:extLst>
          </a:blip>
          <a:srcRect l="6623" r="6623"/>
          <a:stretch>
            <a:fillRect/>
          </a:stretch>
        </p:blipFill>
        <p:spPr/>
      </p:pic>
      <p:pic>
        <p:nvPicPr>
          <p:cNvPr id="10" name="Picture Placeholder 9"/>
          <p:cNvPicPr>
            <a:picLocks noGrp="1" noChangeAspect="1"/>
          </p:cNvPicPr>
          <p:nvPr>
            <p:ph type="pic" idx="15"/>
          </p:nvPr>
        </p:nvPicPr>
        <p:blipFill>
          <a:blip r:embed="rId5" cstate="print">
            <a:extLst>
              <a:ext uri="{28A0092B-C50C-407E-A947-70E740481C1C}">
                <a14:useLocalDpi xmlns:a14="http://schemas.microsoft.com/office/drawing/2010/main" val="0"/>
              </a:ext>
            </a:extLst>
          </a:blip>
          <a:srcRect t="6686" b="6686"/>
          <a:stretch>
            <a:fillRect/>
          </a:stretch>
        </p:blipFill>
        <p:spPr/>
      </p:pic>
    </p:spTree>
    <p:extLst>
      <p:ext uri="{BB962C8B-B14F-4D97-AF65-F5344CB8AC3E}">
        <p14:creationId xmlns:p14="http://schemas.microsoft.com/office/powerpoint/2010/main" val="3860310673"/>
      </p:ext>
    </p:extLst>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9948" y="79195"/>
            <a:ext cx="9144000" cy="574559"/>
          </a:xfrm>
        </p:spPr>
        <p:txBody>
          <a:bodyPr/>
          <a:lstStyle/>
          <a:p>
            <a:pPr lvl="0"/>
            <a:r>
              <a:rPr lang="id-ID" altLang="ko-KR" sz="2800" dirty="0">
                <a:effectLst>
                  <a:outerShdw blurRad="38100" dist="38100" dir="2700000" algn="tl">
                    <a:srgbClr val="000000">
                      <a:alpha val="43137"/>
                    </a:srgbClr>
                  </a:outerShdw>
                </a:effectLst>
              </a:rPr>
              <a:t>NIC (Network Interface Card)</a:t>
            </a:r>
            <a:endParaRPr lang="en-US" altLang="ko-KR" sz="2800" dirty="0">
              <a:effectLst>
                <a:outerShdw blurRad="38100" dist="38100" dir="2700000" algn="tl">
                  <a:srgbClr val="000000">
                    <a:alpha val="43137"/>
                  </a:srgbClr>
                </a:outerShdw>
              </a:effectLst>
            </a:endParaRPr>
          </a:p>
        </p:txBody>
      </p:sp>
      <p:sp>
        <p:nvSpPr>
          <p:cNvPr id="6" name="Rectangle 5"/>
          <p:cNvSpPr/>
          <p:nvPr/>
        </p:nvSpPr>
        <p:spPr>
          <a:xfrm>
            <a:off x="0" y="627534"/>
            <a:ext cx="9144000" cy="4230838"/>
          </a:xfrm>
          <a:prstGeom prst="rect">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284550" y="775295"/>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2882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115616" y="706018"/>
            <a:ext cx="2664296" cy="1114294"/>
            <a:chOff x="803640" y="3362835"/>
            <a:chExt cx="2059657" cy="1114294"/>
          </a:xfrm>
        </p:grpSpPr>
        <p:sp>
          <p:nvSpPr>
            <p:cNvPr id="12" name="TextBox 11"/>
            <p:cNvSpPr txBox="1"/>
            <p:nvPr/>
          </p:nvSpPr>
          <p:spPr>
            <a:xfrm>
              <a:off x="803640" y="3646132"/>
              <a:ext cx="2059657" cy="830997"/>
            </a:xfrm>
            <a:prstGeom prst="rect">
              <a:avLst/>
            </a:prstGeom>
            <a:noFill/>
          </p:spPr>
          <p:txBody>
            <a:bodyPr wrap="square" rtlCol="0">
              <a:spAutoFit/>
            </a:bodyPr>
            <a:lstStyle/>
            <a:p>
              <a:r>
                <a:rPr lang="id-ID" altLang="ko-KR" sz="1200" dirty="0" err="1" smtClean="0">
                  <a:solidFill>
                    <a:schemeClr val="bg1"/>
                  </a:solidFill>
                  <a:cs typeface="Arial" pitchFamily="34" charset="0"/>
                </a:rPr>
                <a:t>M</a:t>
              </a:r>
              <a:r>
                <a:rPr lang="en-US" altLang="ko-KR" sz="1200" dirty="0" err="1" smtClean="0">
                  <a:solidFill>
                    <a:schemeClr val="bg1"/>
                  </a:solidFill>
                  <a:cs typeface="Arial" pitchFamily="34" charset="0"/>
                </a:rPr>
                <a:t>enambah</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atau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mengurangkan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komputer</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nod </a:t>
              </a:r>
              <a:r>
                <a:rPr lang="en-US" altLang="ko-KR" sz="1200" dirty="0" err="1">
                  <a:solidFill>
                    <a:schemeClr val="bg1"/>
                  </a:solidFill>
                  <a:cs typeface="Arial" pitchFamily="34" charset="0"/>
                </a:rPr>
                <a:t>tanpa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mengganggu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operasi</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telah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dijalankan</a:t>
              </a:r>
              <a:r>
                <a:rPr lang="en-US" altLang="ko-KR" sz="1200" dirty="0">
                  <a:solidFill>
                    <a:schemeClr val="bg1"/>
                  </a:solidFill>
                  <a:cs typeface="Arial" pitchFamily="34" charset="0"/>
                </a:rPr>
                <a:t>.</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id-ID" altLang="ko-KR" sz="1400" b="1" dirty="0" smtClean="0">
                  <a:solidFill>
                    <a:schemeClr val="accent5">
                      <a:lumMod val="75000"/>
                    </a:schemeClr>
                  </a:solidFill>
                  <a:cs typeface="Arial" pitchFamily="34" charset="0"/>
                </a:rPr>
                <a:t>Kelebihan</a:t>
              </a:r>
              <a:endParaRPr lang="ko-KR" altLang="en-US" sz="1400" b="1" dirty="0">
                <a:solidFill>
                  <a:schemeClr val="accent5">
                    <a:lumMod val="75000"/>
                  </a:schemeClr>
                </a:solidFill>
                <a:cs typeface="Arial" pitchFamily="34" charset="0"/>
              </a:endParaRPr>
            </a:p>
          </p:txBody>
        </p:sp>
      </p:grpSp>
      <p:grpSp>
        <p:nvGrpSpPr>
          <p:cNvPr id="14" name="Group 13"/>
          <p:cNvGrpSpPr/>
          <p:nvPr/>
        </p:nvGrpSpPr>
        <p:grpSpPr>
          <a:xfrm>
            <a:off x="1115616" y="2765177"/>
            <a:ext cx="2664296" cy="512768"/>
            <a:chOff x="803640" y="3519872"/>
            <a:chExt cx="2059657" cy="512768"/>
          </a:xfrm>
        </p:grpSpPr>
        <p:sp>
          <p:nvSpPr>
            <p:cNvPr id="15" name="TextBox 14"/>
            <p:cNvSpPr txBox="1"/>
            <p:nvPr/>
          </p:nvSpPr>
          <p:spPr>
            <a:xfrm>
              <a:off x="803640" y="3755641"/>
              <a:ext cx="2059657" cy="276999"/>
            </a:xfrm>
            <a:prstGeom prst="rect">
              <a:avLst/>
            </a:prstGeom>
            <a:noFill/>
          </p:spPr>
          <p:txBody>
            <a:bodyPr wrap="square" rtlCol="0">
              <a:spAutoFit/>
            </a:bodyPr>
            <a:lstStyle/>
            <a:p>
              <a:r>
                <a:rPr lang="id-ID" altLang="ko-KR" sz="1200" dirty="0" smtClean="0">
                  <a:solidFill>
                    <a:schemeClr val="bg1"/>
                  </a:solidFill>
                  <a:cs typeface="Arial" pitchFamily="34" charset="0"/>
                </a:rPr>
                <a:t>Murah</a:t>
              </a:r>
              <a:endParaRPr lang="ko-KR" altLang="en-US" sz="1200" dirty="0">
                <a:solidFill>
                  <a:schemeClr val="bg1"/>
                </a:solidFill>
                <a:cs typeface="Arial" pitchFamily="34" charset="0"/>
              </a:endParaRPr>
            </a:p>
          </p:txBody>
        </p:sp>
        <p:sp>
          <p:nvSpPr>
            <p:cNvPr id="16" name="TextBox 15"/>
            <p:cNvSpPr txBox="1"/>
            <p:nvPr/>
          </p:nvSpPr>
          <p:spPr>
            <a:xfrm>
              <a:off x="803640" y="3519872"/>
              <a:ext cx="2059657" cy="307777"/>
            </a:xfrm>
            <a:prstGeom prst="rect">
              <a:avLst/>
            </a:prstGeom>
            <a:noFill/>
          </p:spPr>
          <p:txBody>
            <a:bodyPr wrap="square" rtlCol="0">
              <a:spAutoFit/>
            </a:bodyPr>
            <a:lstStyle/>
            <a:p>
              <a:r>
                <a:rPr lang="id-ID" altLang="ko-KR" sz="1400" b="1" dirty="0">
                  <a:solidFill>
                    <a:schemeClr val="accent5">
                      <a:lumMod val="75000"/>
                    </a:schemeClr>
                  </a:solidFill>
                  <a:cs typeface="Arial" pitchFamily="34" charset="0"/>
                </a:rPr>
                <a:t>Kelebihan</a:t>
              </a:r>
              <a:endParaRPr lang="ko-KR" altLang="en-US" sz="1400" b="1" dirty="0">
                <a:solidFill>
                  <a:schemeClr val="accent5">
                    <a:lumMod val="75000"/>
                  </a:schemeClr>
                </a:solidFill>
                <a:cs typeface="Arial" pitchFamily="34" charset="0"/>
              </a:endParaRPr>
            </a:p>
          </p:txBody>
        </p:sp>
      </p:grpSp>
      <p:grpSp>
        <p:nvGrpSpPr>
          <p:cNvPr id="17" name="Group 16"/>
          <p:cNvGrpSpPr/>
          <p:nvPr/>
        </p:nvGrpSpPr>
        <p:grpSpPr>
          <a:xfrm>
            <a:off x="1115616" y="3730354"/>
            <a:ext cx="2664296" cy="560296"/>
            <a:chOff x="803640" y="3362835"/>
            <a:chExt cx="2059657" cy="560296"/>
          </a:xfrm>
        </p:grpSpPr>
        <p:sp>
          <p:nvSpPr>
            <p:cNvPr id="18" name="TextBox 17"/>
            <p:cNvSpPr txBox="1"/>
            <p:nvPr/>
          </p:nvSpPr>
          <p:spPr>
            <a:xfrm>
              <a:off x="803640" y="3646132"/>
              <a:ext cx="2059657" cy="276999"/>
            </a:xfrm>
            <a:prstGeom prst="rect">
              <a:avLst/>
            </a:prstGeom>
            <a:noFill/>
          </p:spPr>
          <p:txBody>
            <a:bodyPr wrap="square" rtlCol="0">
              <a:spAutoFit/>
            </a:bodyPr>
            <a:lstStyle/>
            <a:p>
              <a:r>
                <a:rPr lang="id-ID" altLang="ko-KR" sz="1200" dirty="0" smtClean="0">
                  <a:solidFill>
                    <a:schemeClr val="bg1"/>
                  </a:solidFill>
                  <a:cs typeface="Arial" pitchFamily="34" charset="0"/>
                </a:rPr>
                <a:t>Sesuai untuk rangkaian yang kecil.</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id-ID" altLang="ko-KR" sz="1400" b="1" dirty="0">
                  <a:solidFill>
                    <a:schemeClr val="accent5">
                      <a:lumMod val="75000"/>
                    </a:schemeClr>
                  </a:solidFill>
                  <a:cs typeface="Arial" pitchFamily="34" charset="0"/>
                </a:rPr>
                <a:t>Kelebihan</a:t>
              </a:r>
              <a:endParaRPr lang="ko-KR" altLang="en-US" sz="1400" b="1" dirty="0">
                <a:solidFill>
                  <a:schemeClr val="accent5">
                    <a:lumMod val="75000"/>
                  </a:schemeClr>
                </a:solidFill>
                <a:cs typeface="Arial" pitchFamily="34" charset="0"/>
              </a:endParaRPr>
            </a:p>
          </p:txBody>
        </p:sp>
      </p:grpSp>
      <p:sp>
        <p:nvSpPr>
          <p:cNvPr id="20" name="Oval 19"/>
          <p:cNvSpPr/>
          <p:nvPr/>
        </p:nvSpPr>
        <p:spPr>
          <a:xfrm>
            <a:off x="4766476" y="180662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4784690" y="282674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4772967" y="372581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611642" y="751954"/>
            <a:ext cx="2664296" cy="929628"/>
            <a:chOff x="803640" y="3362835"/>
            <a:chExt cx="2059657" cy="929628"/>
          </a:xfrm>
        </p:grpSpPr>
        <p:sp>
          <p:nvSpPr>
            <p:cNvPr id="24" name="TextBox 23"/>
            <p:cNvSpPr txBox="1"/>
            <p:nvPr/>
          </p:nvSpPr>
          <p:spPr>
            <a:xfrm>
              <a:off x="803640" y="3646132"/>
              <a:ext cx="2059657" cy="646331"/>
            </a:xfrm>
            <a:prstGeom prst="rect">
              <a:avLst/>
            </a:prstGeom>
            <a:noFill/>
          </p:spPr>
          <p:txBody>
            <a:bodyPr wrap="square" rtlCol="0">
              <a:spAutoFit/>
            </a:bodyPr>
            <a:lstStyle/>
            <a:p>
              <a:r>
                <a:rPr lang="en-US" altLang="ko-KR" sz="1200" dirty="0" err="1" smtClean="0">
                  <a:solidFill>
                    <a:schemeClr val="bg1"/>
                  </a:solidFill>
                  <a:cs typeface="Arial" pitchFamily="34" charset="0"/>
                </a:rPr>
                <a:t>Memerlukan</a:t>
              </a:r>
              <a:r>
                <a:rPr lang="en-US" altLang="ko-KR" sz="1200" dirty="0" smtClean="0">
                  <a:solidFill>
                    <a:schemeClr val="bg1"/>
                  </a:solidFill>
                  <a:cs typeface="Arial" pitchFamily="34" charset="0"/>
                </a:rPr>
                <a:t> </a:t>
              </a:r>
              <a:r>
                <a:rPr lang="en-US" altLang="ko-KR" sz="1200" dirty="0">
                  <a:solidFill>
                    <a:schemeClr val="bg1"/>
                  </a:solidFill>
                  <a:cs typeface="Arial" pitchFamily="34" charset="0"/>
                </a:rPr>
                <a:t>terminator </a:t>
              </a:r>
              <a:r>
                <a:rPr lang="en-US" altLang="ko-KR" sz="1200" dirty="0" err="1">
                  <a:solidFill>
                    <a:schemeClr val="bg1"/>
                  </a:solidFill>
                  <a:cs typeface="Arial" pitchFamily="34" charset="0"/>
                </a:rPr>
                <a:t>untuk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kedua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dua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hujung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kabel</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tulang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belakang</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id-ID" altLang="ko-KR" sz="1400" b="1" dirty="0" smtClean="0">
                  <a:solidFill>
                    <a:schemeClr val="accent5">
                      <a:lumMod val="75000"/>
                    </a:schemeClr>
                  </a:solidFill>
                  <a:cs typeface="Arial" pitchFamily="34" charset="0"/>
                </a:rPr>
                <a:t>Kekurangan</a:t>
              </a:r>
              <a:endParaRPr lang="ko-KR" altLang="en-US" sz="1400" b="1" dirty="0">
                <a:solidFill>
                  <a:schemeClr val="accent5">
                    <a:lumMod val="75000"/>
                  </a:schemeClr>
                </a:solidFill>
                <a:cs typeface="Arial" pitchFamily="34" charset="0"/>
              </a:endParaRPr>
            </a:p>
          </p:txBody>
        </p:sp>
      </p:grpSp>
      <p:grpSp>
        <p:nvGrpSpPr>
          <p:cNvPr id="26" name="Group 25"/>
          <p:cNvGrpSpPr/>
          <p:nvPr/>
        </p:nvGrpSpPr>
        <p:grpSpPr>
          <a:xfrm>
            <a:off x="5653179" y="2794250"/>
            <a:ext cx="2664296" cy="744962"/>
            <a:chOff x="803640" y="3362835"/>
            <a:chExt cx="2059657" cy="744962"/>
          </a:xfrm>
        </p:grpSpPr>
        <p:sp>
          <p:nvSpPr>
            <p:cNvPr id="27" name="TextBox 26"/>
            <p:cNvSpPr txBox="1"/>
            <p:nvPr/>
          </p:nvSpPr>
          <p:spPr>
            <a:xfrm>
              <a:off x="803640" y="3646132"/>
              <a:ext cx="2059657" cy="461665"/>
            </a:xfrm>
            <a:prstGeom prst="rect">
              <a:avLst/>
            </a:prstGeom>
            <a:noFill/>
          </p:spPr>
          <p:txBody>
            <a:bodyPr wrap="square" rtlCol="0">
              <a:spAutoFit/>
            </a:bodyPr>
            <a:lstStyle/>
            <a:p>
              <a:r>
                <a:rPr lang="en-US" altLang="ko-KR" sz="1200" dirty="0" err="1" smtClean="0">
                  <a:solidFill>
                    <a:schemeClr val="bg1"/>
                  </a:solidFill>
                  <a:cs typeface="Arial" pitchFamily="34" charset="0"/>
                </a:rPr>
                <a:t>Perlu</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pengulang</a:t>
              </a:r>
              <a:r>
                <a:rPr lang="en-US" altLang="ko-KR" sz="1200" dirty="0">
                  <a:solidFill>
                    <a:schemeClr val="bg1"/>
                  </a:solidFill>
                  <a:cs typeface="Arial" pitchFamily="34" charset="0"/>
                </a:rPr>
                <a:t> (repeater) </a:t>
              </a:r>
              <a:r>
                <a:rPr lang="en-US" altLang="ko-KR" sz="1200" dirty="0" err="1">
                  <a:solidFill>
                    <a:schemeClr val="bg1"/>
                  </a:solidFill>
                  <a:cs typeface="Arial" pitchFamily="34" charset="0"/>
                </a:rPr>
                <a:t>jika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jarak</a:t>
              </a:r>
              <a:r>
                <a:rPr lang="en-US" altLang="ko-KR" sz="1200" dirty="0">
                  <a:solidFill>
                    <a:schemeClr val="bg1"/>
                  </a:solidFill>
                  <a:cs typeface="Arial" pitchFamily="34" charset="0"/>
                </a:rPr>
                <a:t> LAN </a:t>
              </a:r>
              <a:r>
                <a:rPr lang="en-US" altLang="ko-KR" sz="1200" dirty="0" err="1">
                  <a:solidFill>
                    <a:schemeClr val="bg1"/>
                  </a:solidFill>
                  <a:cs typeface="Arial" pitchFamily="34" charset="0"/>
                </a:rPr>
                <a:t>jauh</a:t>
              </a:r>
              <a:r>
                <a:rPr lang="en-US" altLang="ko-KR" sz="1200" dirty="0">
                  <a:solidFill>
                    <a:schemeClr val="bg1"/>
                  </a:solidFill>
                  <a:cs typeface="Arial" pitchFamily="34" charset="0"/>
                </a:rPr>
                <a:t>.</a:t>
              </a:r>
              <a:endParaRPr lang="ko-KR" altLang="en-US" sz="1200" dirty="0">
                <a:solidFill>
                  <a:schemeClr val="bg1"/>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id-ID" altLang="ko-KR" sz="1400" b="1" dirty="0">
                  <a:solidFill>
                    <a:schemeClr val="accent5">
                      <a:lumMod val="75000"/>
                    </a:schemeClr>
                  </a:solidFill>
                  <a:cs typeface="Arial" pitchFamily="34" charset="0"/>
                </a:rPr>
                <a:t>Kekurangan</a:t>
              </a:r>
              <a:endParaRPr lang="ko-KR" altLang="en-US" sz="1400" b="1" dirty="0">
                <a:solidFill>
                  <a:schemeClr val="accent5">
                    <a:lumMod val="75000"/>
                  </a:schemeClr>
                </a:solidFill>
                <a:cs typeface="Arial" pitchFamily="34" charset="0"/>
              </a:endParaRPr>
            </a:p>
          </p:txBody>
        </p:sp>
      </p:grpSp>
      <p:grpSp>
        <p:nvGrpSpPr>
          <p:cNvPr id="29" name="Group 28"/>
          <p:cNvGrpSpPr/>
          <p:nvPr/>
        </p:nvGrpSpPr>
        <p:grpSpPr>
          <a:xfrm>
            <a:off x="5662104" y="3723878"/>
            <a:ext cx="2664296" cy="929628"/>
            <a:chOff x="803640" y="3362835"/>
            <a:chExt cx="2059657" cy="929628"/>
          </a:xfrm>
        </p:grpSpPr>
        <p:sp>
          <p:nvSpPr>
            <p:cNvPr id="30" name="TextBox 29"/>
            <p:cNvSpPr txBox="1"/>
            <p:nvPr/>
          </p:nvSpPr>
          <p:spPr>
            <a:xfrm>
              <a:off x="803640" y="3646132"/>
              <a:ext cx="2059657" cy="646331"/>
            </a:xfrm>
            <a:prstGeom prst="rect">
              <a:avLst/>
            </a:prstGeom>
            <a:noFill/>
          </p:spPr>
          <p:txBody>
            <a:bodyPr wrap="square" rtlCol="0">
              <a:spAutoFit/>
            </a:bodyPr>
            <a:lstStyle/>
            <a:p>
              <a:r>
                <a:rPr lang="en-US" altLang="ko-KR" sz="1200" dirty="0" err="1" smtClean="0">
                  <a:solidFill>
                    <a:schemeClr val="bg1"/>
                  </a:solidFill>
                  <a:cs typeface="Arial" pitchFamily="34" charset="0"/>
                </a:rPr>
                <a:t>Jika</a:t>
              </a:r>
              <a:r>
                <a:rPr lang="id-ID" altLang="ko-KR" sz="1200" dirty="0" smtClean="0">
                  <a:solidFill>
                    <a:schemeClr val="bg1"/>
                  </a:solidFill>
                  <a:cs typeface="Arial" pitchFamily="34" charset="0"/>
                </a:rPr>
                <a:t> </a:t>
              </a:r>
              <a:r>
                <a:rPr lang="id-ID" altLang="ko-KR" sz="1200" dirty="0">
                  <a:solidFill>
                    <a:schemeClr val="bg1"/>
                  </a:solidFill>
                  <a:cs typeface="Arial" pitchFamily="34" charset="0"/>
                </a:rPr>
                <a:t>b</a:t>
              </a:r>
              <a:r>
                <a:rPr lang="en-US" altLang="ko-KR" sz="1200" dirty="0" err="1" smtClean="0">
                  <a:solidFill>
                    <a:schemeClr val="bg1"/>
                  </a:solidFill>
                  <a:cs typeface="Arial" pitchFamily="34" charset="0"/>
                </a:rPr>
                <a:t>ackbone</a:t>
              </a:r>
              <a:r>
                <a:rPr lang="id-ID" altLang="ko-KR" sz="1200" dirty="0" smtClean="0">
                  <a:solidFill>
                    <a:schemeClr val="bg1"/>
                  </a:solidFill>
                  <a:cs typeface="Arial" pitchFamily="34" charset="0"/>
                </a:rPr>
                <a:t> </a:t>
              </a:r>
              <a:r>
                <a:rPr lang="en-US" altLang="ko-KR" sz="1200" dirty="0" err="1" smtClean="0">
                  <a:solidFill>
                    <a:schemeClr val="bg1"/>
                  </a:solidFill>
                  <a:cs typeface="Arial" pitchFamily="34" charset="0"/>
                </a:rPr>
                <a:t>atau</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mana-mana</a:t>
              </a:r>
              <a:r>
                <a:rPr lang="id-ID" altLang="ko-KR" sz="1200" dirty="0" smtClean="0">
                  <a:solidFill>
                    <a:schemeClr val="bg1"/>
                  </a:solidFill>
                  <a:cs typeface="Arial" pitchFamily="34" charset="0"/>
                </a:rPr>
                <a:t> </a:t>
              </a:r>
              <a:r>
                <a:rPr lang="en-US" altLang="ko-KR" sz="1200" dirty="0" err="1" smtClean="0">
                  <a:solidFill>
                    <a:schemeClr val="bg1"/>
                  </a:solidFill>
                  <a:cs typeface="Arial" pitchFamily="34" charset="0"/>
                </a:rPr>
                <a:t>nodnya</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bermasalah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rangkaian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tidak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berfungsi</a:t>
              </a:r>
              <a:r>
                <a:rPr lang="en-US" altLang="ko-KR" sz="1200" dirty="0">
                  <a:solidFill>
                    <a:schemeClr val="bg1"/>
                  </a:solidFill>
                  <a:cs typeface="Arial" pitchFamily="34" charset="0"/>
                </a:rPr>
                <a:t>.</a:t>
              </a:r>
            </a:p>
          </p:txBody>
        </p:sp>
        <p:sp>
          <p:nvSpPr>
            <p:cNvPr id="31" name="TextBox 30"/>
            <p:cNvSpPr txBox="1"/>
            <p:nvPr/>
          </p:nvSpPr>
          <p:spPr>
            <a:xfrm>
              <a:off x="803640" y="3362835"/>
              <a:ext cx="2059657" cy="307777"/>
            </a:xfrm>
            <a:prstGeom prst="rect">
              <a:avLst/>
            </a:prstGeom>
            <a:noFill/>
          </p:spPr>
          <p:txBody>
            <a:bodyPr wrap="square" rtlCol="0">
              <a:spAutoFit/>
            </a:bodyPr>
            <a:lstStyle/>
            <a:p>
              <a:r>
                <a:rPr lang="id-ID" altLang="ko-KR" sz="1400" b="1" dirty="0">
                  <a:solidFill>
                    <a:schemeClr val="accent5">
                      <a:lumMod val="75000"/>
                    </a:schemeClr>
                  </a:solidFill>
                  <a:cs typeface="Arial" pitchFamily="34" charset="0"/>
                </a:rPr>
                <a:t>Kekurangan</a:t>
              </a:r>
              <a:endParaRPr lang="ko-KR" altLang="en-US" sz="1400" b="1" dirty="0">
                <a:solidFill>
                  <a:schemeClr val="accent5">
                    <a:lumMod val="75000"/>
                  </a:schemeClr>
                </a:solidFill>
                <a:cs typeface="Arial" pitchFamily="34" charset="0"/>
              </a:endParaRPr>
            </a:p>
          </p:txBody>
        </p:sp>
      </p:grpSp>
      <p:sp>
        <p:nvSpPr>
          <p:cNvPr id="8" name="Rectangle 7"/>
          <p:cNvSpPr/>
          <p:nvPr/>
        </p:nvSpPr>
        <p:spPr>
          <a:xfrm flipH="1">
            <a:off x="4445624" y="850034"/>
            <a:ext cx="54368" cy="3809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269005" y="838261"/>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4683114" y="782079"/>
            <a:ext cx="718361" cy="461302"/>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251520" y="3781077"/>
            <a:ext cx="642872"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a:t>
            </a:r>
            <a:r>
              <a:rPr lang="id-ID" altLang="ko-KR" sz="2400" b="1" dirty="0" smtClean="0">
                <a:solidFill>
                  <a:schemeClr val="accent1"/>
                </a:solidFill>
                <a:cs typeface="Arial" pitchFamily="34" charset="0"/>
              </a:rPr>
              <a:t>4</a:t>
            </a:r>
            <a:endParaRPr lang="ko-KR" altLang="en-US" sz="2400" b="1" dirty="0">
              <a:solidFill>
                <a:schemeClr val="accent1"/>
              </a:solidFill>
              <a:cs typeface="Arial" pitchFamily="34" charset="0"/>
            </a:endParaRPr>
          </a:p>
        </p:txBody>
      </p:sp>
      <p:sp>
        <p:nvSpPr>
          <p:cNvPr id="36" name="TextBox 35"/>
          <p:cNvSpPr txBox="1"/>
          <p:nvPr/>
        </p:nvSpPr>
        <p:spPr>
          <a:xfrm>
            <a:off x="4735519" y="1870251"/>
            <a:ext cx="642872"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a:t>
            </a:r>
            <a:r>
              <a:rPr lang="id-ID" altLang="ko-KR" sz="2400" b="1" dirty="0" smtClean="0">
                <a:solidFill>
                  <a:schemeClr val="accent1"/>
                </a:solidFill>
                <a:cs typeface="Arial" pitchFamily="34" charset="0"/>
              </a:rPr>
              <a:t>2</a:t>
            </a:r>
            <a:endParaRPr lang="ko-KR" altLang="en-US" sz="2400" b="1" dirty="0">
              <a:solidFill>
                <a:schemeClr val="accent1"/>
              </a:solidFill>
              <a:cs typeface="Arial" pitchFamily="34" charset="0"/>
            </a:endParaRPr>
          </a:p>
        </p:txBody>
      </p:sp>
      <p:sp>
        <p:nvSpPr>
          <p:cNvPr id="37" name="TextBox 36"/>
          <p:cNvSpPr txBox="1"/>
          <p:nvPr/>
        </p:nvSpPr>
        <p:spPr>
          <a:xfrm>
            <a:off x="4735874" y="2881983"/>
            <a:ext cx="642872"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a:t>
            </a:r>
            <a:r>
              <a:rPr lang="id-ID" altLang="ko-KR" sz="2400" b="1" dirty="0" smtClean="0">
                <a:solidFill>
                  <a:schemeClr val="accent1"/>
                </a:solidFill>
                <a:cs typeface="Arial" pitchFamily="34" charset="0"/>
              </a:rPr>
              <a:t>3</a:t>
            </a:r>
            <a:endParaRPr lang="ko-KR" altLang="en-US" sz="2400" b="1" dirty="0">
              <a:solidFill>
                <a:schemeClr val="accent1"/>
              </a:solidFill>
              <a:cs typeface="Arial" pitchFamily="34" charset="0"/>
            </a:endParaRPr>
          </a:p>
        </p:txBody>
      </p:sp>
      <p:sp>
        <p:nvSpPr>
          <p:cNvPr id="38" name="TextBox 37"/>
          <p:cNvSpPr txBox="1"/>
          <p:nvPr/>
        </p:nvSpPr>
        <p:spPr>
          <a:xfrm>
            <a:off x="4742009" y="3781056"/>
            <a:ext cx="676347"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a:t>
            </a:r>
            <a:r>
              <a:rPr lang="id-ID" altLang="ko-KR" sz="2400" b="1" dirty="0">
                <a:solidFill>
                  <a:schemeClr val="accent1"/>
                </a:solidFill>
                <a:cs typeface="Arial" pitchFamily="34" charset="0"/>
              </a:rPr>
              <a:t>4</a:t>
            </a:r>
            <a:endParaRPr lang="ko-KR" altLang="en-US" sz="2400" b="1" dirty="0">
              <a:solidFill>
                <a:schemeClr val="accent1"/>
              </a:solidFill>
              <a:cs typeface="Arial" pitchFamily="34" charset="0"/>
            </a:endParaRPr>
          </a:p>
        </p:txBody>
      </p:sp>
      <p:sp>
        <p:nvSpPr>
          <p:cNvPr id="43" name="Oval 42"/>
          <p:cNvSpPr/>
          <p:nvPr/>
        </p:nvSpPr>
        <p:spPr>
          <a:xfrm>
            <a:off x="291954" y="179650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4" name="Group 43"/>
          <p:cNvGrpSpPr/>
          <p:nvPr/>
        </p:nvGrpSpPr>
        <p:grpSpPr>
          <a:xfrm>
            <a:off x="1107906" y="1778830"/>
            <a:ext cx="2664296" cy="744962"/>
            <a:chOff x="654612" y="3554711"/>
            <a:chExt cx="2059657" cy="744962"/>
          </a:xfrm>
        </p:grpSpPr>
        <p:sp>
          <p:nvSpPr>
            <p:cNvPr id="45" name="TextBox 44"/>
            <p:cNvSpPr txBox="1"/>
            <p:nvPr/>
          </p:nvSpPr>
          <p:spPr>
            <a:xfrm>
              <a:off x="654612" y="3838008"/>
              <a:ext cx="2059657" cy="461665"/>
            </a:xfrm>
            <a:prstGeom prst="rect">
              <a:avLst/>
            </a:prstGeom>
            <a:noFill/>
          </p:spPr>
          <p:txBody>
            <a:bodyPr wrap="square" rtlCol="0">
              <a:spAutoFit/>
            </a:bodyPr>
            <a:lstStyle/>
            <a:p>
              <a:r>
                <a:rPr lang="en-US" altLang="ko-KR" sz="1200" dirty="0" err="1" smtClean="0">
                  <a:solidFill>
                    <a:schemeClr val="bg1"/>
                  </a:solidFill>
                  <a:cs typeface="Arial" pitchFamily="34" charset="0"/>
                </a:rPr>
                <a:t>Kurang</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kabel</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jarak</a:t>
              </a:r>
              <a:r>
                <a:rPr lang="en-US" altLang="ko-KR" sz="1200" dirty="0">
                  <a:solidFill>
                    <a:schemeClr val="bg1"/>
                  </a:solidFill>
                  <a:cs typeface="Arial" pitchFamily="34" charset="0"/>
                </a:rPr>
                <a:t> LAN </a:t>
              </a:r>
              <a:r>
                <a:rPr lang="en-US" altLang="ko-KR" sz="1200" dirty="0" err="1">
                  <a:solidFill>
                    <a:schemeClr val="bg1"/>
                  </a:solidFill>
                  <a:cs typeface="Arial" pitchFamily="34" charset="0"/>
                </a:rPr>
                <a:t>tidak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terbatas</a:t>
              </a:r>
              <a:r>
                <a:rPr lang="en-US" altLang="ko-KR" sz="1200" dirty="0">
                  <a:solidFill>
                    <a:schemeClr val="bg1"/>
                  </a:solidFill>
                  <a:cs typeface="Arial" pitchFamily="34" charset="0"/>
                </a:rPr>
                <a:t>.</a:t>
              </a:r>
              <a:endParaRPr lang="ko-KR" altLang="en-US" sz="1200" dirty="0">
                <a:solidFill>
                  <a:schemeClr val="bg1"/>
                </a:solidFill>
                <a:cs typeface="Arial" pitchFamily="34" charset="0"/>
              </a:endParaRPr>
            </a:p>
          </p:txBody>
        </p:sp>
        <p:sp>
          <p:nvSpPr>
            <p:cNvPr id="46" name="TextBox 45"/>
            <p:cNvSpPr txBox="1"/>
            <p:nvPr/>
          </p:nvSpPr>
          <p:spPr>
            <a:xfrm>
              <a:off x="654612" y="3554711"/>
              <a:ext cx="2059657" cy="307777"/>
            </a:xfrm>
            <a:prstGeom prst="rect">
              <a:avLst/>
            </a:prstGeom>
            <a:noFill/>
          </p:spPr>
          <p:txBody>
            <a:bodyPr wrap="square" rtlCol="0">
              <a:spAutoFit/>
            </a:bodyPr>
            <a:lstStyle/>
            <a:p>
              <a:r>
                <a:rPr lang="id-ID" altLang="ko-KR" sz="1400" b="1" dirty="0">
                  <a:solidFill>
                    <a:schemeClr val="accent5">
                      <a:lumMod val="75000"/>
                    </a:schemeClr>
                  </a:solidFill>
                  <a:cs typeface="Arial" pitchFamily="34" charset="0"/>
                </a:rPr>
                <a:t>Kelebihan</a:t>
              </a:r>
              <a:endParaRPr lang="ko-KR" altLang="en-US" sz="1400" b="1" dirty="0">
                <a:solidFill>
                  <a:schemeClr val="accent5">
                    <a:lumMod val="75000"/>
                  </a:schemeClr>
                </a:solidFill>
                <a:cs typeface="Arial" pitchFamily="34" charset="0"/>
              </a:endParaRPr>
            </a:p>
          </p:txBody>
        </p:sp>
      </p:grpSp>
      <p:sp>
        <p:nvSpPr>
          <p:cNvPr id="47" name="TextBox 46"/>
          <p:cNvSpPr txBox="1"/>
          <p:nvPr/>
        </p:nvSpPr>
        <p:spPr>
          <a:xfrm>
            <a:off x="266260" y="182262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53" name="Oval 52"/>
          <p:cNvSpPr/>
          <p:nvPr/>
        </p:nvSpPr>
        <p:spPr>
          <a:xfrm>
            <a:off x="299664" y="282674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TextBox 53"/>
          <p:cNvSpPr txBox="1"/>
          <p:nvPr/>
        </p:nvSpPr>
        <p:spPr>
          <a:xfrm>
            <a:off x="208830" y="2856287"/>
            <a:ext cx="718361" cy="461302"/>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a:t>
            </a:r>
            <a:r>
              <a:rPr lang="id-ID" altLang="ko-KR" sz="2400" b="1" dirty="0">
                <a:solidFill>
                  <a:schemeClr val="accent1"/>
                </a:solidFill>
                <a:cs typeface="Arial" pitchFamily="34" charset="0"/>
              </a:rPr>
              <a:t>3</a:t>
            </a:r>
            <a:endParaRPr lang="ko-KR" altLang="en-US" sz="2400" b="1" dirty="0">
              <a:solidFill>
                <a:schemeClr val="accent1"/>
              </a:solidFill>
              <a:cs typeface="Arial" pitchFamily="34" charset="0"/>
            </a:endParaRPr>
          </a:p>
        </p:txBody>
      </p:sp>
      <p:sp>
        <p:nvSpPr>
          <p:cNvPr id="41" name="Oval 40"/>
          <p:cNvSpPr/>
          <p:nvPr/>
        </p:nvSpPr>
        <p:spPr>
          <a:xfrm>
            <a:off x="4754263" y="77150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TextBox 41"/>
          <p:cNvSpPr txBox="1"/>
          <p:nvPr/>
        </p:nvSpPr>
        <p:spPr>
          <a:xfrm>
            <a:off x="4708083" y="820460"/>
            <a:ext cx="718361" cy="461302"/>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a:t>
            </a:r>
            <a:r>
              <a:rPr lang="id-ID" altLang="ko-KR" sz="2400" b="1" dirty="0" smtClean="0">
                <a:solidFill>
                  <a:schemeClr val="accent1"/>
                </a:solidFill>
                <a:cs typeface="Arial" pitchFamily="34" charset="0"/>
              </a:rPr>
              <a:t>1</a:t>
            </a:r>
            <a:endParaRPr lang="ko-KR" altLang="en-US" sz="2400" b="1" dirty="0">
              <a:solidFill>
                <a:schemeClr val="accent1"/>
              </a:solidFill>
              <a:cs typeface="Arial" pitchFamily="34" charset="0"/>
            </a:endParaRPr>
          </a:p>
        </p:txBody>
      </p:sp>
      <p:grpSp>
        <p:nvGrpSpPr>
          <p:cNvPr id="48" name="Group 47"/>
          <p:cNvGrpSpPr/>
          <p:nvPr/>
        </p:nvGrpSpPr>
        <p:grpSpPr>
          <a:xfrm>
            <a:off x="5619096" y="1785712"/>
            <a:ext cx="2677635" cy="560722"/>
            <a:chOff x="803640" y="3362835"/>
            <a:chExt cx="2069969" cy="560722"/>
          </a:xfrm>
        </p:grpSpPr>
        <p:sp>
          <p:nvSpPr>
            <p:cNvPr id="49" name="TextBox 48"/>
            <p:cNvSpPr txBox="1"/>
            <p:nvPr/>
          </p:nvSpPr>
          <p:spPr>
            <a:xfrm>
              <a:off x="813952" y="3646558"/>
              <a:ext cx="2059657" cy="276999"/>
            </a:xfrm>
            <a:prstGeom prst="rect">
              <a:avLst/>
            </a:prstGeom>
            <a:noFill/>
          </p:spPr>
          <p:txBody>
            <a:bodyPr wrap="square" rtlCol="0">
              <a:spAutoFit/>
            </a:bodyPr>
            <a:lstStyle/>
            <a:p>
              <a:r>
                <a:rPr lang="en-US" altLang="ko-KR" sz="1200" dirty="0" err="1" smtClean="0">
                  <a:solidFill>
                    <a:schemeClr val="bg1"/>
                  </a:solidFill>
                  <a:cs typeface="Arial" pitchFamily="34" charset="0"/>
                </a:rPr>
                <a:t>Sukar</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mengesan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kerosakan</a:t>
              </a:r>
              <a:r>
                <a:rPr lang="en-US" altLang="ko-KR" sz="1200" dirty="0">
                  <a:solidFill>
                    <a:schemeClr val="bg1"/>
                  </a:solidFill>
                  <a:cs typeface="Arial" pitchFamily="34" charset="0"/>
                </a:rPr>
                <a:t>.</a:t>
              </a:r>
              <a:endParaRPr lang="ko-KR" altLang="en-US" sz="1200" dirty="0">
                <a:solidFill>
                  <a:schemeClr val="bg1"/>
                </a:solidFill>
                <a:cs typeface="Arial" pitchFamily="34" charset="0"/>
              </a:endParaRPr>
            </a:p>
          </p:txBody>
        </p:sp>
        <p:sp>
          <p:nvSpPr>
            <p:cNvPr id="50" name="TextBox 49"/>
            <p:cNvSpPr txBox="1"/>
            <p:nvPr/>
          </p:nvSpPr>
          <p:spPr>
            <a:xfrm>
              <a:off x="803640" y="3362835"/>
              <a:ext cx="2059657" cy="307777"/>
            </a:xfrm>
            <a:prstGeom prst="rect">
              <a:avLst/>
            </a:prstGeom>
            <a:noFill/>
          </p:spPr>
          <p:txBody>
            <a:bodyPr wrap="square" rtlCol="0">
              <a:spAutoFit/>
            </a:bodyPr>
            <a:lstStyle/>
            <a:p>
              <a:r>
                <a:rPr lang="id-ID" altLang="ko-KR" sz="1400" b="1" dirty="0">
                  <a:solidFill>
                    <a:schemeClr val="accent5">
                      <a:lumMod val="75000"/>
                    </a:schemeClr>
                  </a:solidFill>
                  <a:cs typeface="Arial" pitchFamily="34" charset="0"/>
                </a:rPr>
                <a:t>Kekurangan</a:t>
              </a:r>
              <a:endParaRPr lang="ko-KR" altLang="en-US" sz="1400" b="1" dirty="0">
                <a:solidFill>
                  <a:schemeClr val="accent5">
                    <a:lumMod val="75000"/>
                  </a:schemeClr>
                </a:solidFill>
                <a:cs typeface="Arial" pitchFamily="34" charset="0"/>
              </a:endParaRPr>
            </a:p>
          </p:txBody>
        </p:sp>
      </p:grpSp>
    </p:spTree>
    <p:extLst>
      <p:ext uri="{BB962C8B-B14F-4D97-AF65-F5344CB8AC3E}">
        <p14:creationId xmlns:p14="http://schemas.microsoft.com/office/powerpoint/2010/main" val="323940666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a:spLocks noGrp="1"/>
          </p:cNvSpPr>
          <p:nvPr>
            <p:ph type="title"/>
          </p:nvPr>
        </p:nvSpPr>
        <p:spPr>
          <a:xfrm>
            <a:off x="539552" y="0"/>
            <a:ext cx="1584176" cy="1719850"/>
          </a:xfrm>
          <a:prstGeom prst="rect">
            <a:avLst/>
          </a:prstGeom>
          <a:noFill/>
        </p:spPr>
        <p:txBody>
          <a:bodyPr spcFirstLastPara="1" wrap="square" lIns="91425" tIns="91425" rIns="91425" bIns="91425" anchor="b" anchorCtr="0">
            <a:noAutofit/>
          </a:bodyPr>
          <a:lstStyle/>
          <a:p>
            <a:pPr marL="0" lvl="0" indent="0" algn="l" rtl="0">
              <a:spcBef>
                <a:spcPts val="0"/>
              </a:spcBef>
              <a:spcAft>
                <a:spcPts val="0"/>
              </a:spcAft>
              <a:buNone/>
            </a:pPr>
            <a:r>
              <a:rPr lang="id-ID" sz="3600" b="1" dirty="0" smtClean="0">
                <a:solidFill>
                  <a:srgbClr val="32AEB8"/>
                </a:solidFill>
                <a:effectLst>
                  <a:outerShdw blurRad="38100" dist="38100" dir="2700000" algn="tl">
                    <a:srgbClr val="000000">
                      <a:alpha val="43137"/>
                    </a:srgbClr>
                  </a:outerShdw>
                </a:effectLst>
              </a:rPr>
              <a:t>HUB</a:t>
            </a:r>
            <a:r>
              <a:rPr lang="id-ID" sz="3600" dirty="0" smtClean="0">
                <a:solidFill>
                  <a:srgbClr val="32AEB8"/>
                </a:solidFill>
              </a:rPr>
              <a:t/>
            </a:r>
            <a:br>
              <a:rPr lang="id-ID" sz="3600" dirty="0" smtClean="0">
                <a:solidFill>
                  <a:srgbClr val="32AEB8"/>
                </a:solidFill>
              </a:rPr>
            </a:br>
            <a:r>
              <a:rPr lang="id-ID" sz="1800" dirty="0" smtClean="0">
                <a:solidFill>
                  <a:srgbClr val="F2A40D"/>
                </a:solidFill>
                <a:effectLst>
                  <a:outerShdw blurRad="38100" dist="38100" dir="2700000" algn="tl">
                    <a:srgbClr val="000000">
                      <a:alpha val="43137"/>
                    </a:srgbClr>
                  </a:outerShdw>
                </a:effectLst>
              </a:rPr>
              <a:t>Kelebihan &amp; Kekurangan</a:t>
            </a:r>
            <a:endParaRPr lang="id-ID" sz="3600" dirty="0">
              <a:solidFill>
                <a:srgbClr val="F2A40D"/>
              </a:solidFill>
              <a:effectLst>
                <a:outerShdw blurRad="38100" dist="38100" dir="2700000" algn="tl">
                  <a:srgbClr val="000000">
                    <a:alpha val="43137"/>
                  </a:srgbClr>
                </a:outerShdw>
              </a:effectLst>
            </a:endParaRPr>
          </a:p>
        </p:txBody>
      </p:sp>
      <p:cxnSp>
        <p:nvCxnSpPr>
          <p:cNvPr id="254" name="Google Shape;254;p30"/>
          <p:cNvCxnSpPr>
            <a:endCxn id="255" idx="0"/>
          </p:cNvCxnSpPr>
          <p:nvPr/>
        </p:nvCxnSpPr>
        <p:spPr>
          <a:xfrm flipH="1">
            <a:off x="6085575" y="12000"/>
            <a:ext cx="7200" cy="1054800"/>
          </a:xfrm>
          <a:prstGeom prst="straightConnector1">
            <a:avLst/>
          </a:prstGeom>
          <a:noFill/>
          <a:ln w="19050" cap="flat" cmpd="sng">
            <a:solidFill>
              <a:srgbClr val="F2A40D"/>
            </a:solidFill>
            <a:prstDash val="solid"/>
            <a:round/>
            <a:headEnd type="none" w="med" len="med"/>
            <a:tailEnd type="diamond" w="med" len="med"/>
          </a:ln>
        </p:spPr>
      </p:cxnSp>
      <p:cxnSp>
        <p:nvCxnSpPr>
          <p:cNvPr id="256" name="Google Shape;256;p30"/>
          <p:cNvCxnSpPr>
            <a:stCxn id="255" idx="2"/>
            <a:endCxn id="257" idx="0"/>
          </p:cNvCxnSpPr>
          <p:nvPr/>
        </p:nvCxnSpPr>
        <p:spPr>
          <a:xfrm>
            <a:off x="6085575" y="1545300"/>
            <a:ext cx="7200" cy="787200"/>
          </a:xfrm>
          <a:prstGeom prst="straightConnector1">
            <a:avLst/>
          </a:prstGeom>
          <a:noFill/>
          <a:ln w="19050" cap="flat" cmpd="sng">
            <a:solidFill>
              <a:srgbClr val="F2A40D"/>
            </a:solidFill>
            <a:prstDash val="solid"/>
            <a:round/>
            <a:headEnd type="diamond" w="med" len="med"/>
            <a:tailEnd type="diamond" w="med" len="med"/>
          </a:ln>
        </p:spPr>
      </p:cxnSp>
      <p:cxnSp>
        <p:nvCxnSpPr>
          <p:cNvPr id="258" name="Google Shape;258;p30"/>
          <p:cNvCxnSpPr>
            <a:stCxn id="259" idx="2"/>
          </p:cNvCxnSpPr>
          <p:nvPr/>
        </p:nvCxnSpPr>
        <p:spPr>
          <a:xfrm>
            <a:off x="6092725" y="4078213"/>
            <a:ext cx="0" cy="1065300"/>
          </a:xfrm>
          <a:prstGeom prst="straightConnector1">
            <a:avLst/>
          </a:prstGeom>
          <a:noFill/>
          <a:ln w="19050" cap="flat" cmpd="sng">
            <a:solidFill>
              <a:srgbClr val="F2A40D"/>
            </a:solidFill>
            <a:prstDash val="solid"/>
            <a:round/>
            <a:headEnd type="diamond" w="med" len="med"/>
            <a:tailEnd type="none" w="med" len="med"/>
          </a:ln>
        </p:spPr>
      </p:cxnSp>
      <p:cxnSp>
        <p:nvCxnSpPr>
          <p:cNvPr id="260" name="Google Shape;260;p30"/>
          <p:cNvCxnSpPr>
            <a:stCxn id="257" idx="2"/>
            <a:endCxn id="259" idx="0"/>
          </p:cNvCxnSpPr>
          <p:nvPr/>
        </p:nvCxnSpPr>
        <p:spPr>
          <a:xfrm>
            <a:off x="6092725" y="2811000"/>
            <a:ext cx="0" cy="788700"/>
          </a:xfrm>
          <a:prstGeom prst="straightConnector1">
            <a:avLst/>
          </a:prstGeom>
          <a:noFill/>
          <a:ln w="19050" cap="flat" cmpd="sng">
            <a:solidFill>
              <a:srgbClr val="F2A40D"/>
            </a:solidFill>
            <a:prstDash val="solid"/>
            <a:round/>
            <a:headEnd type="diamond" w="med" len="med"/>
            <a:tailEnd type="diamond" w="med" len="med"/>
          </a:ln>
        </p:spPr>
      </p:cxnSp>
      <p:sp>
        <p:nvSpPr>
          <p:cNvPr id="255" name="Google Shape;255;p30"/>
          <p:cNvSpPr txBox="1"/>
          <p:nvPr/>
        </p:nvSpPr>
        <p:spPr>
          <a:xfrm>
            <a:off x="4949625" y="1066800"/>
            <a:ext cx="2271900" cy="4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Open Sans"/>
                <a:ea typeface="Open Sans"/>
                <a:cs typeface="Open Sans"/>
                <a:sym typeface="Open Sans"/>
              </a:rPr>
              <a:t>first</a:t>
            </a:r>
            <a:endParaRPr sz="1800" b="1">
              <a:solidFill>
                <a:srgbClr val="FFFFFF"/>
              </a:solidFill>
              <a:latin typeface="Open Sans"/>
              <a:ea typeface="Open Sans"/>
              <a:cs typeface="Open Sans"/>
              <a:sym typeface="Open Sans"/>
            </a:endParaRPr>
          </a:p>
        </p:txBody>
      </p:sp>
      <p:sp>
        <p:nvSpPr>
          <p:cNvPr id="259" name="Google Shape;259;p30"/>
          <p:cNvSpPr txBox="1"/>
          <p:nvPr/>
        </p:nvSpPr>
        <p:spPr>
          <a:xfrm>
            <a:off x="4956775" y="3599713"/>
            <a:ext cx="2271900" cy="4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Open Sans"/>
                <a:ea typeface="Open Sans"/>
                <a:cs typeface="Open Sans"/>
                <a:sym typeface="Open Sans"/>
              </a:rPr>
              <a:t>last</a:t>
            </a:r>
            <a:endParaRPr sz="1800" b="1">
              <a:solidFill>
                <a:srgbClr val="FFFFFF"/>
              </a:solidFill>
              <a:latin typeface="Open Sans"/>
              <a:ea typeface="Open Sans"/>
              <a:cs typeface="Open Sans"/>
              <a:sym typeface="Open Sans"/>
            </a:endParaRPr>
          </a:p>
        </p:txBody>
      </p:sp>
      <p:sp>
        <p:nvSpPr>
          <p:cNvPr id="257" name="Google Shape;257;p30"/>
          <p:cNvSpPr txBox="1"/>
          <p:nvPr/>
        </p:nvSpPr>
        <p:spPr>
          <a:xfrm>
            <a:off x="4956775" y="2332500"/>
            <a:ext cx="2271900" cy="4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smtClean="0">
                <a:solidFill>
                  <a:srgbClr val="FFFFFF"/>
                </a:solidFill>
                <a:latin typeface="Open Sans"/>
                <a:ea typeface="Open Sans"/>
                <a:cs typeface="Open Sans"/>
                <a:sym typeface="Open Sans"/>
              </a:rPr>
              <a:t>second</a:t>
            </a:r>
            <a:endParaRPr sz="1800" b="1" dirty="0">
              <a:solidFill>
                <a:srgbClr val="FFFFFF"/>
              </a:solidFill>
              <a:latin typeface="Open Sans"/>
              <a:ea typeface="Open Sans"/>
              <a:cs typeface="Open Sans"/>
              <a:sym typeface="Open Sans"/>
            </a:endParaRPr>
          </a:p>
        </p:txBody>
      </p:sp>
      <p:sp>
        <p:nvSpPr>
          <p:cNvPr id="3" name="Rectangle 2"/>
          <p:cNvSpPr/>
          <p:nvPr/>
        </p:nvSpPr>
        <p:spPr>
          <a:xfrm>
            <a:off x="3187731" y="1543787"/>
            <a:ext cx="2808313" cy="523220"/>
          </a:xfrm>
          <a:prstGeom prst="rect">
            <a:avLst/>
          </a:prstGeom>
        </p:spPr>
        <p:txBody>
          <a:bodyPr wrap="square">
            <a:spAutoFit/>
          </a:bodyPr>
          <a:lstStyle/>
          <a:p>
            <a:r>
              <a:rPr lang="id-ID" sz="1400" dirty="0" smtClean="0">
                <a:solidFill>
                  <a:srgbClr val="F2A40D"/>
                </a:solidFill>
              </a:rPr>
              <a:t>HUB </a:t>
            </a:r>
            <a:r>
              <a:rPr lang="id-ID" sz="1400" dirty="0">
                <a:solidFill>
                  <a:srgbClr val="F2A40D"/>
                </a:solidFill>
              </a:rPr>
              <a:t>tergolong dalam Layer </a:t>
            </a:r>
            <a:r>
              <a:rPr lang="id-ID" sz="1400" dirty="0" smtClean="0">
                <a:solidFill>
                  <a:srgbClr val="F2A40D"/>
                </a:solidFill>
              </a:rPr>
              <a:t>1 dalam </a:t>
            </a:r>
            <a:r>
              <a:rPr lang="id-ID" sz="1400" dirty="0">
                <a:solidFill>
                  <a:srgbClr val="F2A40D"/>
                </a:solidFill>
              </a:rPr>
              <a:t>OSI model (physycal layer)</a:t>
            </a:r>
          </a:p>
        </p:txBody>
      </p:sp>
      <p:sp>
        <p:nvSpPr>
          <p:cNvPr id="13" name="Rectangle 12"/>
          <p:cNvSpPr/>
          <p:nvPr/>
        </p:nvSpPr>
        <p:spPr>
          <a:xfrm>
            <a:off x="3187731" y="3010911"/>
            <a:ext cx="2808313" cy="307777"/>
          </a:xfrm>
          <a:prstGeom prst="rect">
            <a:avLst/>
          </a:prstGeom>
        </p:spPr>
        <p:txBody>
          <a:bodyPr wrap="square">
            <a:spAutoFit/>
          </a:bodyPr>
          <a:lstStyle/>
          <a:p>
            <a:pPr algn="just"/>
            <a:r>
              <a:rPr lang="pl-PL" sz="1400" dirty="0" smtClean="0">
                <a:solidFill>
                  <a:srgbClr val="F2A40D"/>
                </a:solidFill>
              </a:rPr>
              <a:t>HUB </a:t>
            </a:r>
            <a:r>
              <a:rPr lang="pl-PL" sz="1400" dirty="0">
                <a:solidFill>
                  <a:srgbClr val="F2A40D"/>
                </a:solidFill>
              </a:rPr>
              <a:t>memiliki banyak port</a:t>
            </a:r>
            <a:endParaRPr lang="id-ID" sz="1400" dirty="0">
              <a:solidFill>
                <a:srgbClr val="F2A40D"/>
              </a:solidFill>
            </a:endParaRPr>
          </a:p>
        </p:txBody>
      </p:sp>
      <p:sp>
        <p:nvSpPr>
          <p:cNvPr id="14" name="Rectangle 13"/>
          <p:cNvSpPr/>
          <p:nvPr/>
        </p:nvSpPr>
        <p:spPr>
          <a:xfrm>
            <a:off x="3187732" y="4149198"/>
            <a:ext cx="2808313" cy="523220"/>
          </a:xfrm>
          <a:prstGeom prst="rect">
            <a:avLst/>
          </a:prstGeom>
        </p:spPr>
        <p:txBody>
          <a:bodyPr wrap="square">
            <a:spAutoFit/>
          </a:bodyPr>
          <a:lstStyle/>
          <a:p>
            <a:pPr algn="just"/>
            <a:r>
              <a:rPr lang="id-ID" sz="1400" dirty="0" smtClean="0">
                <a:solidFill>
                  <a:srgbClr val="F2A40D"/>
                </a:solidFill>
              </a:rPr>
              <a:t>Pengguna </a:t>
            </a:r>
            <a:r>
              <a:rPr lang="id-ID" sz="1400" dirty="0">
                <a:solidFill>
                  <a:srgbClr val="F2A40D"/>
                </a:solidFill>
              </a:rPr>
              <a:t>HUB bisa  melakukan sharing pada jaringan yang sama</a:t>
            </a:r>
          </a:p>
        </p:txBody>
      </p:sp>
      <p:sp>
        <p:nvSpPr>
          <p:cNvPr id="18" name="Google Shape;257;p30"/>
          <p:cNvSpPr txBox="1"/>
          <p:nvPr/>
        </p:nvSpPr>
        <p:spPr>
          <a:xfrm>
            <a:off x="3455937" y="104857"/>
            <a:ext cx="2271900" cy="4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800" b="1" dirty="0" smtClean="0">
                <a:solidFill>
                  <a:srgbClr val="FFFFFF"/>
                </a:solidFill>
                <a:latin typeface="Open Sans"/>
                <a:ea typeface="Open Sans"/>
                <a:cs typeface="Open Sans"/>
                <a:sym typeface="Open Sans"/>
              </a:rPr>
              <a:t>Kelebihan</a:t>
            </a:r>
            <a:endParaRPr sz="1800" b="1" dirty="0">
              <a:solidFill>
                <a:srgbClr val="FFFFFF"/>
              </a:solidFill>
              <a:latin typeface="Open Sans"/>
              <a:ea typeface="Open Sans"/>
              <a:cs typeface="Open Sans"/>
              <a:sym typeface="Open Sans"/>
            </a:endParaRPr>
          </a:p>
        </p:txBody>
      </p:sp>
      <p:sp>
        <p:nvSpPr>
          <p:cNvPr id="19" name="Google Shape;257;p30"/>
          <p:cNvSpPr txBox="1"/>
          <p:nvPr/>
        </p:nvSpPr>
        <p:spPr>
          <a:xfrm>
            <a:off x="6450513" y="107075"/>
            <a:ext cx="2271900" cy="4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800" b="1" dirty="0" smtClean="0">
                <a:solidFill>
                  <a:srgbClr val="FFFFFF"/>
                </a:solidFill>
                <a:latin typeface="Open Sans"/>
                <a:ea typeface="Open Sans"/>
                <a:cs typeface="Open Sans"/>
                <a:sym typeface="Open Sans"/>
              </a:rPr>
              <a:t>Kekurangan</a:t>
            </a:r>
            <a:endParaRPr sz="1800" b="1" dirty="0">
              <a:solidFill>
                <a:srgbClr val="FFFFFF"/>
              </a:solidFill>
              <a:latin typeface="Open Sans"/>
              <a:ea typeface="Open Sans"/>
              <a:cs typeface="Open Sans"/>
              <a:sym typeface="Open Sans"/>
            </a:endParaRPr>
          </a:p>
        </p:txBody>
      </p:sp>
      <p:sp>
        <p:nvSpPr>
          <p:cNvPr id="20" name="Rectangle 19"/>
          <p:cNvSpPr/>
          <p:nvPr/>
        </p:nvSpPr>
        <p:spPr>
          <a:xfrm>
            <a:off x="6190862" y="1543787"/>
            <a:ext cx="2808313" cy="523220"/>
          </a:xfrm>
          <a:prstGeom prst="rect">
            <a:avLst/>
          </a:prstGeom>
        </p:spPr>
        <p:txBody>
          <a:bodyPr wrap="square">
            <a:spAutoFit/>
          </a:bodyPr>
          <a:lstStyle/>
          <a:p>
            <a:r>
              <a:rPr lang="id-ID" sz="1400" dirty="0" smtClean="0">
                <a:solidFill>
                  <a:srgbClr val="F2A40D"/>
                </a:solidFill>
              </a:rPr>
              <a:t>HUB </a:t>
            </a:r>
            <a:r>
              <a:rPr lang="id-ID" sz="1400" dirty="0">
                <a:solidFill>
                  <a:srgbClr val="F2A40D"/>
                </a:solidFill>
              </a:rPr>
              <a:t>tidak mampu membaca </a:t>
            </a:r>
            <a:r>
              <a:rPr lang="id-ID" sz="1400" dirty="0" smtClean="0">
                <a:solidFill>
                  <a:srgbClr val="F2A40D"/>
                </a:solidFill>
              </a:rPr>
              <a:t>paket - paket </a:t>
            </a:r>
            <a:r>
              <a:rPr lang="id-ID" sz="1400" dirty="0">
                <a:solidFill>
                  <a:srgbClr val="F2A40D"/>
                </a:solidFill>
              </a:rPr>
              <a:t>data</a:t>
            </a:r>
          </a:p>
        </p:txBody>
      </p:sp>
      <p:sp>
        <p:nvSpPr>
          <p:cNvPr id="21" name="Rectangle 20"/>
          <p:cNvSpPr/>
          <p:nvPr/>
        </p:nvSpPr>
        <p:spPr>
          <a:xfrm>
            <a:off x="6182305" y="3005508"/>
            <a:ext cx="2808313" cy="523220"/>
          </a:xfrm>
          <a:prstGeom prst="rect">
            <a:avLst/>
          </a:prstGeom>
        </p:spPr>
        <p:txBody>
          <a:bodyPr wrap="square">
            <a:spAutoFit/>
          </a:bodyPr>
          <a:lstStyle/>
          <a:p>
            <a:r>
              <a:rPr lang="id-ID" sz="1400" dirty="0" smtClean="0">
                <a:solidFill>
                  <a:srgbClr val="F2A40D"/>
                </a:solidFill>
              </a:rPr>
              <a:t>HUB </a:t>
            </a:r>
            <a:r>
              <a:rPr lang="id-ID" sz="1400" dirty="0">
                <a:solidFill>
                  <a:srgbClr val="F2A40D"/>
                </a:solidFill>
              </a:rPr>
              <a:t>tidak dapat mengetahui sumber dan tujuan data</a:t>
            </a:r>
          </a:p>
        </p:txBody>
      </p:sp>
      <p:sp>
        <p:nvSpPr>
          <p:cNvPr id="22" name="Rectangle 21"/>
          <p:cNvSpPr/>
          <p:nvPr/>
        </p:nvSpPr>
        <p:spPr>
          <a:xfrm>
            <a:off x="6182306" y="4149198"/>
            <a:ext cx="2808313" cy="738664"/>
          </a:xfrm>
          <a:prstGeom prst="rect">
            <a:avLst/>
          </a:prstGeom>
        </p:spPr>
        <p:txBody>
          <a:bodyPr wrap="square">
            <a:spAutoFit/>
          </a:bodyPr>
          <a:lstStyle/>
          <a:p>
            <a:r>
              <a:rPr lang="id-ID" sz="1400" dirty="0" smtClean="0">
                <a:solidFill>
                  <a:srgbClr val="F2A40D"/>
                </a:solidFill>
              </a:rPr>
              <a:t>Kecepatan </a:t>
            </a:r>
            <a:r>
              <a:rPr lang="id-ID" sz="1400" dirty="0">
                <a:solidFill>
                  <a:srgbClr val="F2A40D"/>
                </a:solidFill>
              </a:rPr>
              <a:t>komunikasi harus dibagi dengan komputer lainnya yang melakukan sharing</a:t>
            </a:r>
          </a:p>
        </p:txBody>
      </p:sp>
      <p:sp>
        <p:nvSpPr>
          <p:cNvPr id="8" name="Rectangle 7"/>
          <p:cNvSpPr/>
          <p:nvPr/>
        </p:nvSpPr>
        <p:spPr>
          <a:xfrm>
            <a:off x="-34771" y="-106931"/>
            <a:ext cx="646331" cy="646331"/>
          </a:xfrm>
          <a:prstGeom prst="rect">
            <a:avLst/>
          </a:prstGeom>
        </p:spPr>
        <p:txBody>
          <a:bodyPr wrap="none">
            <a:spAutoFit/>
          </a:bodyPr>
          <a:lstStyle/>
          <a:p>
            <a:r>
              <a:rPr lang="en" sz="3600" dirty="0">
                <a:solidFill>
                  <a:srgbClr val="FFFFFF"/>
                </a:solidFill>
                <a:latin typeface="Open Sans"/>
                <a:ea typeface="Open Sans"/>
                <a:cs typeface="Open Sans"/>
                <a:sym typeface="Open Sans"/>
              </a:rPr>
              <a:t>🔌</a:t>
            </a:r>
            <a:endParaRPr lang="id-ID" sz="3600" dirty="0"/>
          </a:p>
        </p:txBody>
      </p:sp>
    </p:spTree>
    <p:extLst>
      <p:ext uri="{BB962C8B-B14F-4D97-AF65-F5344CB8AC3E}">
        <p14:creationId xmlns:p14="http://schemas.microsoft.com/office/powerpoint/2010/main" val="2166365029"/>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0" name="Text Placeholder 1"/>
          <p:cNvSpPr txBox="1">
            <a:spLocks/>
          </p:cNvSpPr>
          <p:nvPr/>
        </p:nvSpPr>
        <p:spPr>
          <a:xfrm>
            <a:off x="6707833" y="264686"/>
            <a:ext cx="1904107" cy="158442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id-ID" altLang="ko-KR" sz="2300" b="1" dirty="0" smtClean="0">
                <a:solidFill>
                  <a:schemeClr val="bg1"/>
                </a:solidFill>
                <a:effectLst>
                  <a:outerShdw blurRad="38100" dist="38100" dir="2700000" algn="tl">
                    <a:srgbClr val="000000">
                      <a:alpha val="43137"/>
                    </a:srgbClr>
                  </a:outerShdw>
                </a:effectLst>
                <a:latin typeface="+mj-lt"/>
                <a:cs typeface="Arial" pitchFamily="34" charset="0"/>
              </a:rPr>
              <a:t>Kelebihan dan kekurangan Switch </a:t>
            </a:r>
            <a:endParaRPr lang="ko-KR" altLang="en-US" sz="2300" b="1" dirty="0">
              <a:solidFill>
                <a:schemeClr val="bg1"/>
              </a:solidFill>
              <a:effectLst>
                <a:outerShdw blurRad="38100" dist="38100" dir="2700000" algn="tl">
                  <a:srgbClr val="000000">
                    <a:alpha val="43137"/>
                  </a:srgbClr>
                </a:outerShdw>
              </a:effectLst>
              <a:latin typeface="+mj-lt"/>
              <a:cs typeface="Arial" pitchFamily="34" charset="0"/>
            </a:endParaRPr>
          </a:p>
        </p:txBody>
      </p:sp>
      <p:grpSp>
        <p:nvGrpSpPr>
          <p:cNvPr id="21" name="Group 20"/>
          <p:cNvGrpSpPr/>
          <p:nvPr/>
        </p:nvGrpSpPr>
        <p:grpSpPr>
          <a:xfrm>
            <a:off x="611560" y="691634"/>
            <a:ext cx="2736304" cy="3781584"/>
            <a:chOff x="3687661" y="1203598"/>
            <a:chExt cx="2252491" cy="3042920"/>
          </a:xfrm>
        </p:grpSpPr>
        <p:sp>
          <p:nvSpPr>
            <p:cNvPr id="22" name="TextBox 21"/>
            <p:cNvSpPr txBox="1"/>
            <p:nvPr/>
          </p:nvSpPr>
          <p:spPr>
            <a:xfrm>
              <a:off x="3687661" y="1568862"/>
              <a:ext cx="2252491" cy="2677656"/>
            </a:xfrm>
            <a:prstGeom prst="rect">
              <a:avLst/>
            </a:prstGeom>
            <a:noFill/>
          </p:spPr>
          <p:txBody>
            <a:bodyPr wrap="square" rtlCol="0">
              <a:spAutoFit/>
            </a:bodyPr>
            <a:lstStyle/>
            <a:p>
              <a:pPr marL="228600" indent="-228600">
                <a:buFont typeface="+mj-lt"/>
                <a:buAutoNum type="arabicPeriod"/>
              </a:pPr>
              <a:r>
                <a:rPr lang="en-US" altLang="ko-KR" sz="1400" dirty="0" smtClean="0">
                  <a:solidFill>
                    <a:schemeClr val="tx1">
                      <a:lumMod val="75000"/>
                      <a:lumOff val="25000"/>
                    </a:schemeClr>
                  </a:solidFill>
                  <a:cs typeface="Arial" pitchFamily="34" charset="0"/>
                </a:rPr>
                <a:t>Switch </a:t>
              </a:r>
              <a:r>
                <a:rPr lang="en-US" altLang="ko-KR" sz="1400" dirty="0" err="1">
                  <a:solidFill>
                    <a:schemeClr val="tx1">
                      <a:lumMod val="75000"/>
                      <a:lumOff val="25000"/>
                    </a:schemeClr>
                  </a:solidFill>
                  <a:cs typeface="Arial" pitchFamily="34" charset="0"/>
                </a:rPr>
                <a:t>mampu</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memeriksa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menganalisa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setiap</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paket</a:t>
              </a:r>
              <a:r>
                <a:rPr lang="en-US" altLang="ko-KR" sz="1400" dirty="0">
                  <a:solidFill>
                    <a:schemeClr val="tx1">
                      <a:lumMod val="75000"/>
                      <a:lumOff val="25000"/>
                    </a:schemeClr>
                  </a:solidFill>
                  <a:cs typeface="Arial" pitchFamily="34" charset="0"/>
                </a:rPr>
                <a:t> data yang </a:t>
              </a:r>
              <a:r>
                <a:rPr lang="en-US" altLang="ko-KR" sz="1400" dirty="0" err="1">
                  <a:solidFill>
                    <a:schemeClr val="tx1">
                      <a:lumMod val="75000"/>
                      <a:lumOff val="25000"/>
                    </a:schemeClr>
                  </a:solidFill>
                  <a:cs typeface="Arial" pitchFamily="34" charset="0"/>
                </a:rPr>
                <a:t>telah</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diterima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diterima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sebelum</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meneruskan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ke</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alamat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tujuan</a:t>
              </a:r>
              <a:r>
                <a:rPr lang="en-US" altLang="ko-KR" sz="1400" dirty="0">
                  <a:solidFill>
                    <a:schemeClr val="tx1">
                      <a:lumMod val="75000"/>
                      <a:lumOff val="25000"/>
                    </a:schemeClr>
                  </a:solidFill>
                  <a:cs typeface="Arial" pitchFamily="34" charset="0"/>
                </a:rPr>
                <a:t>.</a:t>
              </a:r>
            </a:p>
            <a:p>
              <a:pPr marL="228600" indent="-228600">
                <a:buFont typeface="+mj-lt"/>
                <a:buAutoNum type="arabicPeriod"/>
              </a:pPr>
              <a:r>
                <a:rPr lang="en-US" altLang="ko-KR" sz="1400" dirty="0" smtClean="0">
                  <a:solidFill>
                    <a:schemeClr val="tx1">
                      <a:lumMod val="75000"/>
                      <a:lumOff val="25000"/>
                    </a:schemeClr>
                  </a:solidFill>
                  <a:cs typeface="Arial" pitchFamily="34" charset="0"/>
                </a:rPr>
                <a:t>Switch </a:t>
              </a:r>
              <a:r>
                <a:rPr lang="en-US" altLang="ko-KR" sz="1400" dirty="0" err="1">
                  <a:solidFill>
                    <a:schemeClr val="tx1">
                      <a:lumMod val="75000"/>
                      <a:lumOff val="25000"/>
                    </a:schemeClr>
                  </a:solidFill>
                  <a:cs typeface="Arial" pitchFamily="34" charset="0"/>
                </a:rPr>
                <a:t>mampu</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menentukan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alamat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tujuan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sumber</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paket</a:t>
              </a:r>
              <a:r>
                <a:rPr lang="en-US" altLang="ko-KR" sz="1400" dirty="0">
                  <a:solidFill>
                    <a:schemeClr val="tx1">
                      <a:lumMod val="75000"/>
                      <a:lumOff val="25000"/>
                    </a:schemeClr>
                  </a:solidFill>
                  <a:cs typeface="Arial" pitchFamily="34" charset="0"/>
                </a:rPr>
                <a:t> data yang </a:t>
              </a:r>
              <a:r>
                <a:rPr lang="en-US" altLang="ko-KR" sz="1400" dirty="0" err="1">
                  <a:solidFill>
                    <a:schemeClr val="tx1">
                      <a:lumMod val="75000"/>
                      <a:lumOff val="25000"/>
                    </a:schemeClr>
                  </a:solidFill>
                  <a:cs typeface="Arial" pitchFamily="34" charset="0"/>
                </a:rPr>
                <a:t>telah</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melaluinya</a:t>
              </a:r>
              <a:r>
                <a:rPr lang="en-US" altLang="ko-KR" sz="1400" dirty="0">
                  <a:solidFill>
                    <a:schemeClr val="tx1">
                      <a:lumMod val="75000"/>
                      <a:lumOff val="25000"/>
                    </a:schemeClr>
                  </a:solidFill>
                  <a:cs typeface="Arial" pitchFamily="34" charset="0"/>
                </a:rPr>
                <a:t>.</a:t>
              </a:r>
            </a:p>
            <a:p>
              <a:pPr marL="228600" indent="-228600">
                <a:buFont typeface="+mj-lt"/>
                <a:buAutoNum type="arabicPeriod"/>
              </a:pPr>
              <a:r>
                <a:rPr lang="en-US" altLang="ko-KR" sz="1400" dirty="0" smtClean="0">
                  <a:solidFill>
                    <a:schemeClr val="tx1">
                      <a:lumMod val="75000"/>
                      <a:lumOff val="25000"/>
                    </a:schemeClr>
                  </a:solidFill>
                  <a:cs typeface="Arial" pitchFamily="34" charset="0"/>
                </a:rPr>
                <a:t>3Switch </a:t>
              </a:r>
              <a:r>
                <a:rPr lang="en-US" altLang="ko-KR" sz="1400" dirty="0" err="1">
                  <a:solidFill>
                    <a:schemeClr val="tx1">
                      <a:lumMod val="75000"/>
                      <a:lumOff val="25000"/>
                    </a:schemeClr>
                  </a:solidFill>
                  <a:cs typeface="Arial" pitchFamily="34" charset="0"/>
                </a:rPr>
                <a:t>mampu</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untuk</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mem</a:t>
              </a:r>
              <a:r>
                <a:rPr lang="en-US" altLang="ko-KR" sz="1400" dirty="0">
                  <a:solidFill>
                    <a:schemeClr val="tx1">
                      <a:lumMod val="75000"/>
                      <a:lumOff val="25000"/>
                    </a:schemeClr>
                  </a:solidFill>
                  <a:cs typeface="Arial" pitchFamily="34" charset="0"/>
                </a:rPr>
                <a:t>-forward </a:t>
              </a:r>
              <a:r>
                <a:rPr lang="en-US" altLang="ko-KR" sz="1400" dirty="0" err="1">
                  <a:solidFill>
                    <a:schemeClr val="tx1">
                      <a:lumMod val="75000"/>
                      <a:lumOff val="25000"/>
                    </a:schemeClr>
                  </a:solidFill>
                  <a:cs typeface="Arial" pitchFamily="34" charset="0"/>
                </a:rPr>
                <a:t>setiap</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paket</a:t>
              </a:r>
              <a:r>
                <a:rPr lang="en-US" altLang="ko-KR" sz="1400" dirty="0">
                  <a:solidFill>
                    <a:schemeClr val="tx1">
                      <a:lumMod val="75000"/>
                      <a:lumOff val="25000"/>
                    </a:schemeClr>
                  </a:solidFill>
                  <a:cs typeface="Arial" pitchFamily="34" charset="0"/>
                </a:rPr>
                <a:t> data </a:t>
              </a:r>
              <a:r>
                <a:rPr lang="en-US" altLang="ko-KR" sz="1400" dirty="0" err="1">
                  <a:solidFill>
                    <a:schemeClr val="tx1">
                      <a:lumMod val="75000"/>
                      <a:lumOff val="25000"/>
                    </a:schemeClr>
                  </a:solidFill>
                  <a:cs typeface="Arial" pitchFamily="34" charset="0"/>
                </a:rPr>
                <a:t>dengan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tepat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cepat</a:t>
              </a:r>
              <a:r>
                <a:rPr lang="en-US" altLang="ko-KR" sz="1400" dirty="0">
                  <a:solidFill>
                    <a:schemeClr val="tx1">
                      <a:lumMod val="75000"/>
                      <a:lumOff val="25000"/>
                    </a:schemeClr>
                  </a:solidFill>
                  <a:cs typeface="Arial" pitchFamily="34" charset="0"/>
                </a:rPr>
                <a:t>.</a:t>
              </a:r>
            </a:p>
          </p:txBody>
        </p:sp>
        <p:sp>
          <p:nvSpPr>
            <p:cNvPr id="23" name="TextBox 22"/>
            <p:cNvSpPr txBox="1"/>
            <p:nvPr/>
          </p:nvSpPr>
          <p:spPr>
            <a:xfrm>
              <a:off x="3687661" y="1203598"/>
              <a:ext cx="2252491" cy="369332"/>
            </a:xfrm>
            <a:prstGeom prst="rect">
              <a:avLst/>
            </a:prstGeom>
            <a:noFill/>
          </p:spPr>
          <p:txBody>
            <a:bodyPr wrap="square" rtlCol="0">
              <a:spAutoFit/>
            </a:bodyPr>
            <a:lstStyle/>
            <a:p>
              <a:pPr algn="ctr"/>
              <a:r>
                <a:rPr lang="en-US" altLang="ko-KR" b="1" dirty="0" err="1" smtClean="0">
                  <a:solidFill>
                    <a:srgbClr val="F2A40D"/>
                  </a:solidFill>
                  <a:effectLst>
                    <a:outerShdw blurRad="38100" dist="38100" dir="2700000" algn="tl">
                      <a:srgbClr val="000000">
                        <a:alpha val="43137"/>
                      </a:srgbClr>
                    </a:outerShdw>
                  </a:effectLst>
                  <a:cs typeface="Arial" pitchFamily="34" charset="0"/>
                </a:rPr>
                <a:t>Kelebihan</a:t>
              </a:r>
              <a:endParaRPr lang="ko-KR" altLang="en-US" b="1" dirty="0">
                <a:solidFill>
                  <a:srgbClr val="F2A40D"/>
                </a:solidFill>
                <a:effectLst>
                  <a:outerShdw blurRad="38100" dist="38100" dir="2700000" algn="tl">
                    <a:srgbClr val="000000">
                      <a:alpha val="43137"/>
                    </a:srgbClr>
                  </a:outerShdw>
                </a:effectLst>
                <a:cs typeface="Arial" pitchFamily="34" charset="0"/>
              </a:endParaRPr>
            </a:p>
          </p:txBody>
        </p:sp>
      </p:grpSp>
      <p:grpSp>
        <p:nvGrpSpPr>
          <p:cNvPr id="9" name="Group 8"/>
          <p:cNvGrpSpPr/>
          <p:nvPr/>
        </p:nvGrpSpPr>
        <p:grpSpPr>
          <a:xfrm>
            <a:off x="3635895" y="691634"/>
            <a:ext cx="2755394" cy="4008749"/>
            <a:chOff x="3687661" y="1203598"/>
            <a:chExt cx="2268206" cy="3225303"/>
          </a:xfrm>
        </p:grpSpPr>
        <p:sp>
          <p:nvSpPr>
            <p:cNvPr id="10" name="TextBox 9"/>
            <p:cNvSpPr txBox="1"/>
            <p:nvPr/>
          </p:nvSpPr>
          <p:spPr>
            <a:xfrm>
              <a:off x="3703376" y="1568815"/>
              <a:ext cx="2252491" cy="2860086"/>
            </a:xfrm>
            <a:prstGeom prst="rect">
              <a:avLst/>
            </a:prstGeom>
            <a:noFill/>
          </p:spPr>
          <p:txBody>
            <a:bodyPr wrap="square" rtlCol="0">
              <a:spAutoFit/>
            </a:bodyPr>
            <a:lstStyle/>
            <a:p>
              <a:pPr marL="228600" indent="-228600">
                <a:buFont typeface="+mj-lt"/>
                <a:buAutoNum type="arabicPeriod"/>
              </a:pPr>
              <a:r>
                <a:rPr lang="en-US" altLang="ko-KR" sz="1250" dirty="0" err="1" smtClean="0">
                  <a:solidFill>
                    <a:schemeClr val="tx1">
                      <a:lumMod val="75000"/>
                      <a:lumOff val="25000"/>
                    </a:schemeClr>
                  </a:solidFill>
                  <a:cs typeface="Arial" pitchFamily="34" charset="0"/>
                </a:rPr>
                <a:t>Harga</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sedikit</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lebih</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mahal</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daripada</a:t>
              </a:r>
              <a:r>
                <a:rPr lang="en-US" altLang="ko-KR" sz="1250" dirty="0" smtClean="0">
                  <a:solidFill>
                    <a:schemeClr val="tx1">
                      <a:lumMod val="75000"/>
                      <a:lumOff val="25000"/>
                    </a:schemeClr>
                  </a:solidFill>
                  <a:cs typeface="Arial" pitchFamily="34" charset="0"/>
                </a:rPr>
                <a:t> HUB </a:t>
              </a:r>
              <a:r>
                <a:rPr lang="en-US" altLang="ko-KR" sz="1250" dirty="0" err="1" smtClean="0">
                  <a:solidFill>
                    <a:schemeClr val="tx1">
                      <a:lumMod val="75000"/>
                      <a:lumOff val="25000"/>
                    </a:schemeClr>
                  </a:solidFill>
                  <a:cs typeface="Arial" pitchFamily="34" charset="0"/>
                </a:rPr>
                <a:t>dikarenakan</a:t>
              </a:r>
              <a:r>
                <a:rPr lang="en-US" altLang="ko-KR" sz="1250" dirty="0" smtClean="0">
                  <a:solidFill>
                    <a:schemeClr val="tx1">
                      <a:lumMod val="75000"/>
                      <a:lumOff val="25000"/>
                    </a:schemeClr>
                  </a:solidFill>
                  <a:cs typeface="Arial" pitchFamily="34" charset="0"/>
                </a:rPr>
                <a:t> switch </a:t>
              </a:r>
              <a:r>
                <a:rPr lang="en-US" altLang="ko-KR" sz="1250" dirty="0" err="1" smtClean="0">
                  <a:solidFill>
                    <a:schemeClr val="tx1">
                      <a:lumMod val="75000"/>
                      <a:lumOff val="25000"/>
                    </a:schemeClr>
                  </a:solidFill>
                  <a:cs typeface="Arial" pitchFamily="34" charset="0"/>
                </a:rPr>
                <a:t>adalah</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perkembangan</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dari</a:t>
              </a:r>
              <a:r>
                <a:rPr lang="en-US" altLang="ko-KR" sz="1250" dirty="0" smtClean="0">
                  <a:solidFill>
                    <a:schemeClr val="tx1">
                      <a:lumMod val="75000"/>
                      <a:lumOff val="25000"/>
                    </a:schemeClr>
                  </a:solidFill>
                  <a:cs typeface="Arial" pitchFamily="34" charset="0"/>
                </a:rPr>
                <a:t> HUB.</a:t>
              </a:r>
            </a:p>
            <a:p>
              <a:pPr marL="228600" indent="-228600">
                <a:buFont typeface="+mj-lt"/>
                <a:buAutoNum type="arabicPeriod"/>
              </a:pPr>
              <a:r>
                <a:rPr lang="en-US" altLang="ko-KR" sz="1250" dirty="0" smtClean="0">
                  <a:solidFill>
                    <a:schemeClr val="tx1">
                      <a:lumMod val="75000"/>
                      <a:lumOff val="25000"/>
                    </a:schemeClr>
                  </a:solidFill>
                  <a:cs typeface="Arial" pitchFamily="34" charset="0"/>
                </a:rPr>
                <a:t>HUB </a:t>
              </a:r>
              <a:r>
                <a:rPr lang="en-US" altLang="ko-KR" sz="1250" dirty="0" err="1" smtClean="0">
                  <a:solidFill>
                    <a:schemeClr val="tx1">
                      <a:lumMod val="75000"/>
                      <a:lumOff val="25000"/>
                    </a:schemeClr>
                  </a:solidFill>
                  <a:cs typeface="Arial" pitchFamily="34" charset="0"/>
                </a:rPr>
                <a:t>hanya</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memiliki</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satu</a:t>
              </a:r>
              <a:r>
                <a:rPr lang="en-US" altLang="ko-KR" sz="1250" dirty="0" smtClean="0">
                  <a:solidFill>
                    <a:schemeClr val="tx1">
                      <a:lumMod val="75000"/>
                      <a:lumOff val="25000"/>
                    </a:schemeClr>
                  </a:solidFill>
                  <a:cs typeface="Arial" pitchFamily="34" charset="0"/>
                </a:rPr>
                <a:t> collision control </a:t>
              </a:r>
              <a:r>
                <a:rPr lang="en-US" altLang="ko-KR" sz="1250" dirty="0" err="1" smtClean="0">
                  <a:solidFill>
                    <a:schemeClr val="tx1">
                      <a:lumMod val="75000"/>
                      <a:lumOff val="25000"/>
                    </a:schemeClr>
                  </a:solidFill>
                  <a:cs typeface="Arial" pitchFamily="34" charset="0"/>
                </a:rPr>
                <a:t>untuk</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semua</a:t>
              </a:r>
              <a:r>
                <a:rPr lang="en-US" altLang="ko-KR" sz="1250" dirty="0" smtClean="0">
                  <a:solidFill>
                    <a:schemeClr val="tx1">
                      <a:lumMod val="75000"/>
                      <a:lumOff val="25000"/>
                    </a:schemeClr>
                  </a:solidFill>
                  <a:cs typeface="Arial" pitchFamily="34" charset="0"/>
                </a:rPr>
                <a:t> port yang </a:t>
              </a:r>
              <a:r>
                <a:rPr lang="en-US" altLang="ko-KR" sz="1250" dirty="0" err="1" smtClean="0">
                  <a:solidFill>
                    <a:schemeClr val="tx1">
                      <a:lumMod val="75000"/>
                      <a:lumOff val="25000"/>
                    </a:schemeClr>
                  </a:solidFill>
                  <a:cs typeface="Arial" pitchFamily="34" charset="0"/>
                </a:rPr>
                <a:t>memungkinkan</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dapat</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terjadinya</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bentrok</a:t>
              </a:r>
              <a:r>
                <a:rPr lang="en-US" altLang="ko-KR" sz="1250" dirty="0" smtClean="0">
                  <a:solidFill>
                    <a:schemeClr val="tx1">
                      <a:lumMod val="75000"/>
                      <a:lumOff val="25000"/>
                    </a:schemeClr>
                  </a:solidFill>
                  <a:cs typeface="Arial" pitchFamily="34" charset="0"/>
                </a:rPr>
                <a:t>/</a:t>
              </a:r>
              <a:r>
                <a:rPr lang="en-US" altLang="ko-KR" sz="1250" dirty="0" err="1" smtClean="0">
                  <a:solidFill>
                    <a:schemeClr val="tx1">
                      <a:lumMod val="75000"/>
                      <a:lumOff val="25000"/>
                    </a:schemeClr>
                  </a:solidFill>
                  <a:cs typeface="Arial" pitchFamily="34" charset="0"/>
                </a:rPr>
                <a:t>tabrakan</a:t>
              </a:r>
              <a:r>
                <a:rPr lang="en-US" altLang="ko-KR" sz="1250" dirty="0" smtClean="0">
                  <a:solidFill>
                    <a:schemeClr val="tx1">
                      <a:lumMod val="75000"/>
                      <a:lumOff val="25000"/>
                    </a:schemeClr>
                  </a:solidFill>
                  <a:cs typeface="Arial" pitchFamily="34" charset="0"/>
                </a:rPr>
                <a:t> data </a:t>
              </a:r>
              <a:r>
                <a:rPr lang="en-US" altLang="ko-KR" sz="1250" dirty="0" err="1" smtClean="0">
                  <a:solidFill>
                    <a:schemeClr val="tx1">
                      <a:lumMod val="75000"/>
                      <a:lumOff val="25000"/>
                    </a:schemeClr>
                  </a:solidFill>
                  <a:cs typeface="Arial" pitchFamily="34" charset="0"/>
                </a:rPr>
                <a:t>karena</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transmisi</a:t>
              </a:r>
              <a:r>
                <a:rPr lang="en-US" altLang="ko-KR" sz="1250" dirty="0" smtClean="0">
                  <a:solidFill>
                    <a:schemeClr val="tx1">
                      <a:lumMod val="75000"/>
                      <a:lumOff val="25000"/>
                    </a:schemeClr>
                  </a:solidFill>
                  <a:cs typeface="Arial" pitchFamily="34" charset="0"/>
                </a:rPr>
                <a:t> data </a:t>
              </a:r>
              <a:r>
                <a:rPr lang="en-US" altLang="ko-KR" sz="1250" dirty="0" err="1" smtClean="0">
                  <a:solidFill>
                    <a:schemeClr val="tx1">
                      <a:lumMod val="75000"/>
                      <a:lumOff val="25000"/>
                    </a:schemeClr>
                  </a:solidFill>
                  <a:cs typeface="Arial" pitchFamily="34" charset="0"/>
                </a:rPr>
                <a:t>hanya</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dikontrol</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oleh</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satu</a:t>
              </a:r>
              <a:r>
                <a:rPr lang="en-US" altLang="ko-KR" sz="1250" dirty="0" smtClean="0">
                  <a:solidFill>
                    <a:schemeClr val="tx1">
                      <a:lumMod val="75000"/>
                      <a:lumOff val="25000"/>
                    </a:schemeClr>
                  </a:solidFill>
                  <a:cs typeface="Arial" pitchFamily="34" charset="0"/>
                </a:rPr>
                <a:t> collision.</a:t>
              </a:r>
            </a:p>
            <a:p>
              <a:pPr marL="228600" indent="-228600">
                <a:buFont typeface="+mj-lt"/>
                <a:buAutoNum type="arabicPeriod"/>
              </a:pPr>
              <a:r>
                <a:rPr lang="en-US" altLang="ko-KR" sz="1250" dirty="0" err="1" smtClean="0">
                  <a:solidFill>
                    <a:schemeClr val="tx1">
                      <a:lumMod val="75000"/>
                      <a:lumOff val="25000"/>
                    </a:schemeClr>
                  </a:solidFill>
                  <a:cs typeface="Arial" pitchFamily="34" charset="0"/>
                </a:rPr>
                <a:t>Hanya</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dapat</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menggunakan</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kabel</a:t>
              </a:r>
              <a:r>
                <a:rPr lang="en-US" altLang="ko-KR" sz="1250" dirty="0" smtClean="0">
                  <a:solidFill>
                    <a:schemeClr val="tx1">
                      <a:lumMod val="75000"/>
                      <a:lumOff val="25000"/>
                    </a:schemeClr>
                  </a:solidFill>
                  <a:cs typeface="Arial" pitchFamily="34" charset="0"/>
                </a:rPr>
                <a:t> straight, </a:t>
              </a:r>
              <a:r>
                <a:rPr lang="en-US" altLang="ko-KR" sz="1250" dirty="0" err="1" smtClean="0">
                  <a:solidFill>
                    <a:schemeClr val="tx1">
                      <a:lumMod val="75000"/>
                      <a:lumOff val="25000"/>
                    </a:schemeClr>
                  </a:solidFill>
                  <a:cs typeface="Arial" pitchFamily="34" charset="0"/>
                </a:rPr>
                <a:t>jadi</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bila</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ingin</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menggunakan</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kabel</a:t>
              </a:r>
              <a:r>
                <a:rPr lang="en-US" altLang="ko-KR" sz="1250" dirty="0" smtClean="0">
                  <a:solidFill>
                    <a:schemeClr val="tx1">
                      <a:lumMod val="75000"/>
                      <a:lumOff val="25000"/>
                    </a:schemeClr>
                  </a:solidFill>
                  <a:cs typeface="Arial" pitchFamily="34" charset="0"/>
                </a:rPr>
                <a:t> cross yang </a:t>
              </a:r>
              <a:r>
                <a:rPr lang="en-US" altLang="ko-KR" sz="1250" dirty="0" err="1" smtClean="0">
                  <a:solidFill>
                    <a:schemeClr val="tx1">
                      <a:lumMod val="75000"/>
                      <a:lumOff val="25000"/>
                    </a:schemeClr>
                  </a:solidFill>
                  <a:cs typeface="Arial" pitchFamily="34" charset="0"/>
                </a:rPr>
                <a:t>sudah</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ada</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harus</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diubah</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menjadi</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kable</a:t>
              </a:r>
              <a:r>
                <a:rPr lang="en-US" altLang="ko-KR" sz="1250" dirty="0" smtClean="0">
                  <a:solidFill>
                    <a:schemeClr val="tx1">
                      <a:lumMod val="75000"/>
                      <a:lumOff val="25000"/>
                    </a:schemeClr>
                  </a:solidFill>
                  <a:cs typeface="Arial" pitchFamily="34" charset="0"/>
                </a:rPr>
                <a:t> straight </a:t>
              </a:r>
              <a:r>
                <a:rPr lang="en-US" altLang="ko-KR" sz="1250" dirty="0" err="1" smtClean="0">
                  <a:solidFill>
                    <a:schemeClr val="tx1">
                      <a:lumMod val="75000"/>
                      <a:lumOff val="25000"/>
                    </a:schemeClr>
                  </a:solidFill>
                  <a:cs typeface="Arial" pitchFamily="34" charset="0"/>
                </a:rPr>
                <a:t>terlebih</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dahulu</a:t>
              </a:r>
              <a:r>
                <a:rPr lang="en-US" altLang="ko-KR" sz="1250" dirty="0" smtClean="0">
                  <a:solidFill>
                    <a:schemeClr val="tx1">
                      <a:lumMod val="75000"/>
                      <a:lumOff val="25000"/>
                    </a:schemeClr>
                  </a:solidFill>
                  <a:cs typeface="Arial" pitchFamily="34" charset="0"/>
                </a:rPr>
                <a:t>.</a:t>
              </a:r>
            </a:p>
            <a:p>
              <a:pPr marL="228600" indent="-228600">
                <a:buFont typeface="+mj-lt"/>
                <a:buAutoNum type="arabicPeriod"/>
              </a:pPr>
              <a:r>
                <a:rPr lang="en-US" altLang="ko-KR" sz="1250" dirty="0" err="1" smtClean="0">
                  <a:solidFill>
                    <a:schemeClr val="tx1">
                      <a:lumMod val="75000"/>
                      <a:lumOff val="25000"/>
                    </a:schemeClr>
                  </a:solidFill>
                  <a:cs typeface="Arial" pitchFamily="34" charset="0"/>
                </a:rPr>
                <a:t>Membutuhkan</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waktu</a:t>
              </a:r>
              <a:r>
                <a:rPr lang="en-US" altLang="ko-KR" sz="1250" dirty="0" smtClean="0">
                  <a:solidFill>
                    <a:schemeClr val="tx1">
                      <a:lumMod val="75000"/>
                      <a:lumOff val="25000"/>
                    </a:schemeClr>
                  </a:solidFill>
                  <a:cs typeface="Arial" pitchFamily="34" charset="0"/>
                </a:rPr>
                <a:t> yang </a:t>
              </a:r>
              <a:r>
                <a:rPr lang="en-US" altLang="ko-KR" sz="1250" dirty="0" err="1" smtClean="0">
                  <a:solidFill>
                    <a:schemeClr val="tx1">
                      <a:lumMod val="75000"/>
                      <a:lumOff val="25000"/>
                    </a:schemeClr>
                  </a:solidFill>
                  <a:cs typeface="Arial" pitchFamily="34" charset="0"/>
                </a:rPr>
                <a:t>cukup</a:t>
              </a:r>
              <a:r>
                <a:rPr lang="en-US" altLang="ko-KR" sz="1250" dirty="0" smtClean="0">
                  <a:solidFill>
                    <a:schemeClr val="tx1">
                      <a:lumMod val="75000"/>
                      <a:lumOff val="25000"/>
                    </a:schemeClr>
                  </a:solidFill>
                  <a:cs typeface="Arial" pitchFamily="34" charset="0"/>
                </a:rPr>
                <a:t> lama </a:t>
              </a:r>
              <a:r>
                <a:rPr lang="en-US" altLang="ko-KR" sz="1250" dirty="0" err="1" smtClean="0">
                  <a:solidFill>
                    <a:schemeClr val="tx1">
                      <a:lumMod val="75000"/>
                      <a:lumOff val="25000"/>
                    </a:schemeClr>
                  </a:solidFill>
                  <a:cs typeface="Arial" pitchFamily="34" charset="0"/>
                </a:rPr>
                <a:t>untuk</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memeriksa</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suatu</a:t>
              </a:r>
              <a:r>
                <a:rPr lang="en-US" altLang="ko-KR" sz="1250" dirty="0" smtClean="0">
                  <a:solidFill>
                    <a:schemeClr val="tx1">
                      <a:lumMod val="75000"/>
                      <a:lumOff val="25000"/>
                    </a:schemeClr>
                  </a:solidFill>
                  <a:cs typeface="Arial" pitchFamily="34" charset="0"/>
                </a:rPr>
                <a:t> </a:t>
              </a:r>
              <a:r>
                <a:rPr lang="en-US" altLang="ko-KR" sz="1250" dirty="0" err="1" smtClean="0">
                  <a:solidFill>
                    <a:schemeClr val="tx1">
                      <a:lumMod val="75000"/>
                      <a:lumOff val="25000"/>
                    </a:schemeClr>
                  </a:solidFill>
                  <a:cs typeface="Arial" pitchFamily="34" charset="0"/>
                </a:rPr>
                <a:t>paket</a:t>
              </a:r>
              <a:r>
                <a:rPr lang="en-US" altLang="ko-KR" sz="1250" dirty="0" smtClean="0">
                  <a:solidFill>
                    <a:schemeClr val="tx1">
                      <a:lumMod val="75000"/>
                      <a:lumOff val="25000"/>
                    </a:schemeClr>
                  </a:solidFill>
                  <a:cs typeface="Arial" pitchFamily="34" charset="0"/>
                </a:rPr>
                <a:t>.</a:t>
              </a:r>
              <a:endParaRPr lang="en-US" altLang="ko-KR" sz="1250" dirty="0">
                <a:solidFill>
                  <a:schemeClr val="tx1">
                    <a:lumMod val="75000"/>
                    <a:lumOff val="25000"/>
                  </a:schemeClr>
                </a:solidFill>
                <a:cs typeface="Arial" pitchFamily="34" charset="0"/>
              </a:endParaRPr>
            </a:p>
          </p:txBody>
        </p:sp>
        <p:sp>
          <p:nvSpPr>
            <p:cNvPr id="11" name="TextBox 10"/>
            <p:cNvSpPr txBox="1"/>
            <p:nvPr/>
          </p:nvSpPr>
          <p:spPr>
            <a:xfrm>
              <a:off x="3687661" y="1203598"/>
              <a:ext cx="2252491" cy="369332"/>
            </a:xfrm>
            <a:prstGeom prst="rect">
              <a:avLst/>
            </a:prstGeom>
            <a:noFill/>
          </p:spPr>
          <p:txBody>
            <a:bodyPr wrap="square" rtlCol="0">
              <a:spAutoFit/>
            </a:bodyPr>
            <a:lstStyle/>
            <a:p>
              <a:pPr algn="ctr"/>
              <a:r>
                <a:rPr lang="en-US" altLang="ko-KR" b="1" dirty="0" err="1" smtClean="0">
                  <a:solidFill>
                    <a:srgbClr val="F2A40D"/>
                  </a:solidFill>
                  <a:effectLst>
                    <a:outerShdw blurRad="38100" dist="38100" dir="2700000" algn="tl">
                      <a:srgbClr val="000000">
                        <a:alpha val="43137"/>
                      </a:srgbClr>
                    </a:outerShdw>
                  </a:effectLst>
                  <a:cs typeface="Arial" pitchFamily="34" charset="0"/>
                </a:rPr>
                <a:t>Kekurangan</a:t>
              </a:r>
              <a:endParaRPr lang="ko-KR" altLang="en-US" b="1" dirty="0">
                <a:solidFill>
                  <a:srgbClr val="F2A40D"/>
                </a:solidFill>
                <a:effectLst>
                  <a:outerShdw blurRad="38100" dist="38100" dir="2700000" algn="tl">
                    <a:srgbClr val="000000">
                      <a:alpha val="43137"/>
                    </a:srgbClr>
                  </a:outerShdw>
                </a:effectLst>
                <a:cs typeface="Arial" pitchFamily="34" charset="0"/>
              </a:endParaRPr>
            </a:p>
          </p:txBody>
        </p:sp>
      </p:grpSp>
    </p:spTree>
    <p:extLst>
      <p:ext uri="{BB962C8B-B14F-4D97-AF65-F5344CB8AC3E}">
        <p14:creationId xmlns:p14="http://schemas.microsoft.com/office/powerpoint/2010/main" val="410472667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1100</Words>
  <Application>Microsoft Office PowerPoint</Application>
  <PresentationFormat>On-screen Show (16:9)</PresentationFormat>
  <Paragraphs>194</Paragraphs>
  <Slides>21</Slides>
  <Notes>9</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21</vt:i4>
      </vt:variant>
    </vt:vector>
  </HeadingPairs>
  <TitlesOfParts>
    <vt:vector size="35" baseType="lpstr">
      <vt:lpstr>Arial Unicode MS</vt:lpstr>
      <vt:lpstr>맑은 고딕</vt:lpstr>
      <vt:lpstr>Arial</vt:lpstr>
      <vt:lpstr>Calibri</vt:lpstr>
      <vt:lpstr>Courier New</vt:lpstr>
      <vt:lpstr>Merriweather</vt:lpstr>
      <vt:lpstr>Open Sans</vt:lpstr>
      <vt:lpstr>Oswald</vt:lpstr>
      <vt:lpstr>Roboto Condensed</vt:lpstr>
      <vt:lpstr>Cover and End Slide Master</vt:lpstr>
      <vt:lpstr>Contents Slide Master</vt:lpstr>
      <vt:lpstr>Section Break Slide Master</vt:lpstr>
      <vt:lpstr>Emilia template</vt:lpstr>
      <vt:lpstr>1_Emilia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HUB Kelebihan &amp; Kekurangan</vt:lpstr>
      <vt:lpstr>PowerPoint Presentation</vt:lpstr>
      <vt:lpstr>Repeater</vt:lpstr>
      <vt:lpstr>PowerPoint Presentation</vt:lpstr>
      <vt:lpstr>PowerPoint Presentation</vt:lpstr>
      <vt:lpstr>PowerPoint Presentation</vt:lpstr>
      <vt:lpstr>PowerPoint Presentation</vt:lpstr>
      <vt:lpstr>PowerPoint Presentation</vt:lpstr>
      <vt:lpstr>Topologi &amp; IP Address</vt:lpstr>
      <vt:lpstr>PowerPoint Presentation</vt:lpstr>
      <vt:lpstr>PowerPoint Presentation</vt:lpstr>
      <vt:lpstr>Kesimpulan </vt:lpstr>
      <vt:lpstr>Referensi</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Hadapininglaksmi Astri Purwanithami</cp:lastModifiedBy>
  <cp:revision>131</cp:revision>
  <dcterms:created xsi:type="dcterms:W3CDTF">2016-12-05T23:26:54Z</dcterms:created>
  <dcterms:modified xsi:type="dcterms:W3CDTF">2019-12-19T05:47:40Z</dcterms:modified>
</cp:coreProperties>
</file>