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C8257-7CD2-420F-90F2-085258123B01}" v="5" dt="2024-03-16T16:10:22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ar Hai" userId="7c2dd0bb-ba98-4605-8ea9-8cedda7fe944" providerId="ADAL" clId="{088C8257-7CD2-420F-90F2-085258123B01}"/>
    <pc:docChg chg="undo custSel modSld">
      <pc:chgData name="Hadar Hai" userId="7c2dd0bb-ba98-4605-8ea9-8cedda7fe944" providerId="ADAL" clId="{088C8257-7CD2-420F-90F2-085258123B01}" dt="2024-03-16T16:16:00.725" v="279"/>
      <pc:docMkLst>
        <pc:docMk/>
      </pc:docMkLst>
      <pc:sldChg chg="modSp mod">
        <pc:chgData name="Hadar Hai" userId="7c2dd0bb-ba98-4605-8ea9-8cedda7fe944" providerId="ADAL" clId="{088C8257-7CD2-420F-90F2-085258123B01}" dt="2024-03-16T16:14:10.668" v="271" actId="1076"/>
        <pc:sldMkLst>
          <pc:docMk/>
          <pc:sldMk cId="1400365988" sldId="256"/>
        </pc:sldMkLst>
        <pc:spChg chg="mod">
          <ac:chgData name="Hadar Hai" userId="7c2dd0bb-ba98-4605-8ea9-8cedda7fe944" providerId="ADAL" clId="{088C8257-7CD2-420F-90F2-085258123B01}" dt="2024-03-16T16:12:16.270" v="231" actId="255"/>
          <ac:spMkLst>
            <pc:docMk/>
            <pc:sldMk cId="1400365988" sldId="256"/>
            <ac:spMk id="3" creationId="{F5CF8988-9777-4678-38AB-ED6F7108ADD3}"/>
          </ac:spMkLst>
        </pc:spChg>
        <pc:picChg chg="mod">
          <ac:chgData name="Hadar Hai" userId="7c2dd0bb-ba98-4605-8ea9-8cedda7fe944" providerId="ADAL" clId="{088C8257-7CD2-420F-90F2-085258123B01}" dt="2024-03-16T16:14:10.668" v="271" actId="1076"/>
          <ac:picMkLst>
            <pc:docMk/>
            <pc:sldMk cId="1400365988" sldId="256"/>
            <ac:picMk id="4" creationId="{530D2AB5-937F-0CF9-BEB4-A65C2A4336DE}"/>
          </ac:picMkLst>
        </pc:picChg>
      </pc:sldChg>
      <pc:sldChg chg="addSp delSp modSp mod">
        <pc:chgData name="Hadar Hai" userId="7c2dd0bb-ba98-4605-8ea9-8cedda7fe944" providerId="ADAL" clId="{088C8257-7CD2-420F-90F2-085258123B01}" dt="2024-03-16T16:16:00.725" v="279"/>
        <pc:sldMkLst>
          <pc:docMk/>
          <pc:sldMk cId="1898894614" sldId="257"/>
        </pc:sldMkLst>
        <pc:spChg chg="mod">
          <ac:chgData name="Hadar Hai" userId="7c2dd0bb-ba98-4605-8ea9-8cedda7fe944" providerId="ADAL" clId="{088C8257-7CD2-420F-90F2-085258123B01}" dt="2024-03-16T16:11:57.019" v="219" actId="1035"/>
          <ac:spMkLst>
            <pc:docMk/>
            <pc:sldMk cId="1898894614" sldId="257"/>
            <ac:spMk id="2" creationId="{5D87946D-0776-13D1-7802-7FA52BE1A522}"/>
          </ac:spMkLst>
        </pc:spChg>
        <pc:spChg chg="del mod">
          <ac:chgData name="Hadar Hai" userId="7c2dd0bb-ba98-4605-8ea9-8cedda7fe944" providerId="ADAL" clId="{088C8257-7CD2-420F-90F2-085258123B01}" dt="2024-03-16T16:11:14.280" v="150" actId="478"/>
          <ac:spMkLst>
            <pc:docMk/>
            <pc:sldMk cId="1898894614" sldId="257"/>
            <ac:spMk id="3" creationId="{41F46EA1-B354-29D4-C2E6-F23164DACC29}"/>
          </ac:spMkLst>
        </pc:spChg>
        <pc:spChg chg="del">
          <ac:chgData name="Hadar Hai" userId="7c2dd0bb-ba98-4605-8ea9-8cedda7fe944" providerId="ADAL" clId="{088C8257-7CD2-420F-90F2-085258123B01}" dt="2024-03-16T16:05:51.144" v="1" actId="478"/>
          <ac:spMkLst>
            <pc:docMk/>
            <pc:sldMk cId="1898894614" sldId="257"/>
            <ac:spMk id="4" creationId="{7A328FD7-D4C4-D018-A006-8D210EF0E66D}"/>
          </ac:spMkLst>
        </pc:spChg>
        <pc:spChg chg="del">
          <ac:chgData name="Hadar Hai" userId="7c2dd0bb-ba98-4605-8ea9-8cedda7fe944" providerId="ADAL" clId="{088C8257-7CD2-420F-90F2-085258123B01}" dt="2024-03-16T16:05:49.399" v="0" actId="478"/>
          <ac:spMkLst>
            <pc:docMk/>
            <pc:sldMk cId="1898894614" sldId="257"/>
            <ac:spMk id="5" creationId="{43E921F9-693F-D04B-553F-D75B699864B0}"/>
          </ac:spMkLst>
        </pc:spChg>
        <pc:spChg chg="add">
          <ac:chgData name="Hadar Hai" userId="7c2dd0bb-ba98-4605-8ea9-8cedda7fe944" providerId="ADAL" clId="{088C8257-7CD2-420F-90F2-085258123B01}" dt="2024-03-16T16:07:47.577" v="6"/>
          <ac:spMkLst>
            <pc:docMk/>
            <pc:sldMk cId="1898894614" sldId="257"/>
            <ac:spMk id="8" creationId="{53F52AE0-3DE2-4413-2D0C-3E3DF0F15DEE}"/>
          </ac:spMkLst>
        </pc:spChg>
        <pc:spChg chg="add mod">
          <ac:chgData name="Hadar Hai" userId="7c2dd0bb-ba98-4605-8ea9-8cedda7fe944" providerId="ADAL" clId="{088C8257-7CD2-420F-90F2-085258123B01}" dt="2024-03-16T16:14:27.292" v="274" actId="20577"/>
          <ac:spMkLst>
            <pc:docMk/>
            <pc:sldMk cId="1898894614" sldId="257"/>
            <ac:spMk id="9" creationId="{704B8DFD-A141-C879-F883-E0DFE3585AFF}"/>
          </ac:spMkLst>
        </pc:spChg>
        <pc:spChg chg="add mod">
          <ac:chgData name="Hadar Hai" userId="7c2dd0bb-ba98-4605-8ea9-8cedda7fe944" providerId="ADAL" clId="{088C8257-7CD2-420F-90F2-085258123B01}" dt="2024-03-16T16:11:36.437" v="197" actId="1035"/>
          <ac:spMkLst>
            <pc:docMk/>
            <pc:sldMk cId="1898894614" sldId="257"/>
            <ac:spMk id="10" creationId="{233508AA-0BC2-A26A-7088-A4368F4FD3B2}"/>
          </ac:spMkLst>
        </pc:spChg>
        <pc:spChg chg="add mod">
          <ac:chgData name="Hadar Hai" userId="7c2dd0bb-ba98-4605-8ea9-8cedda7fe944" providerId="ADAL" clId="{088C8257-7CD2-420F-90F2-085258123B01}" dt="2024-03-16T16:16:00.725" v="279"/>
          <ac:spMkLst>
            <pc:docMk/>
            <pc:sldMk cId="1898894614" sldId="257"/>
            <ac:spMk id="11" creationId="{033A6A93-B44A-DF06-7E80-DFB9DF2D1806}"/>
          </ac:spMkLst>
        </pc:spChg>
        <pc:picChg chg="add mod">
          <ac:chgData name="Hadar Hai" userId="7c2dd0bb-ba98-4605-8ea9-8cedda7fe944" providerId="ADAL" clId="{088C8257-7CD2-420F-90F2-085258123B01}" dt="2024-03-16T16:15:10.758" v="278" actId="1076"/>
          <ac:picMkLst>
            <pc:docMk/>
            <pc:sldMk cId="1898894614" sldId="257"/>
            <ac:picMk id="13" creationId="{4CDA310F-279F-2EFD-BFC0-8DEFACC5CE6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84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53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44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16,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46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DCCD9-2EE3-55E5-A4C4-EC64E985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509587"/>
            <a:ext cx="10973518" cy="742951"/>
          </a:xfrm>
        </p:spPr>
        <p:txBody>
          <a:bodyPr anchor="ctr">
            <a:noAutofit/>
          </a:bodyPr>
          <a:lstStyle/>
          <a:p>
            <a:r>
              <a:rPr lang="en-US" dirty="0"/>
              <a:t>Offline Reinforcement Learning-Based Human Guide Robot for Visually Impaired Navigation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F8988-9777-4678-38AB-ED6F7108A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4216" y="1729768"/>
            <a:ext cx="6262688" cy="557743"/>
          </a:xfrm>
        </p:spPr>
        <p:txBody>
          <a:bodyPr>
            <a:noAutofit/>
          </a:bodyPr>
          <a:lstStyle/>
          <a:p>
            <a:r>
              <a:rPr lang="en-US" sz="1400" dirty="0"/>
              <a:t>Anushka Deshpande, Gil Gur-</a:t>
            </a:r>
            <a:r>
              <a:rPr lang="en-US" sz="1400" dirty="0" err="1"/>
              <a:t>Arieh</a:t>
            </a:r>
            <a:r>
              <a:rPr lang="en-US" sz="1400" dirty="0"/>
              <a:t> and Hadar Hai</a:t>
            </a:r>
          </a:p>
          <a:p>
            <a:r>
              <a:rPr lang="en-US" sz="1400" dirty="0"/>
              <a:t>CS236006</a:t>
            </a:r>
            <a:endParaRPr lang="he-IL" sz="1400" dirty="0"/>
          </a:p>
        </p:txBody>
      </p:sp>
      <p:pic>
        <p:nvPicPr>
          <p:cNvPr id="4" name="1-video - Made with Clipchamp" descr="A screenshot of a game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530D2AB5-937F-0CF9-BEB4-A65C2A4336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b="892"/>
          <a:stretch/>
        </p:blipFill>
        <p:spPr>
          <a:xfrm>
            <a:off x="2036240" y="2379963"/>
            <a:ext cx="7858640" cy="4381054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946D-0776-13D1-7802-7FA52BE1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283305"/>
            <a:ext cx="9810604" cy="42334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/>
              <a:t>Introduction &amp; Problem Statement</a:t>
            </a:r>
            <a:endParaRPr lang="he-IL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5B38-06EE-B64A-39B7-0C7BD916E6F3}"/>
              </a:ext>
            </a:extLst>
          </p:cNvPr>
          <p:cNvSpPr txBox="1"/>
          <p:nvPr/>
        </p:nvSpPr>
        <p:spPr>
          <a:xfrm>
            <a:off x="663462" y="189791"/>
            <a:ext cx="1058543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Offline </a:t>
            </a:r>
            <a:r>
              <a:rPr lang="en-US" sz="2000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Reinforcement</a:t>
            </a:r>
            <a:r>
              <a:rPr lang="en-US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 Learning-Based Human Guide Robot for Visually Impaired Navigation</a:t>
            </a:r>
            <a:endParaRPr lang="he-IL" cap="all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Batang" panose="02030600000101010101" pitchFamily="18" charset="-127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B8DFD-A141-C879-F883-E0DFE3585AFF}"/>
              </a:ext>
            </a:extLst>
          </p:cNvPr>
          <p:cNvSpPr txBox="1"/>
          <p:nvPr/>
        </p:nvSpPr>
        <p:spPr>
          <a:xfrm>
            <a:off x="1330517" y="1706651"/>
            <a:ext cx="810097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/>
              <a:t>Problem Overview</a:t>
            </a:r>
            <a:r>
              <a:rPr lang="en-US" sz="1800" dirty="0"/>
              <a:t>: Investigating the challenge of guiding a visually impaired individual through a 2D obstacle map using a guide AI-robot.</a:t>
            </a:r>
          </a:p>
          <a:p>
            <a:pPr marL="0" indent="0">
              <a:buNone/>
            </a:pPr>
            <a:r>
              <a:rPr lang="en-US" sz="1800" b="1" dirty="0"/>
              <a:t>Scenario Example</a:t>
            </a:r>
            <a:r>
              <a:rPr lang="en-US" sz="1800" dirty="0"/>
              <a:t>: A guide robot (red) leads a human (blue), connected by a leash, towards a goal (green) while avoiding obstacles.</a:t>
            </a:r>
          </a:p>
          <a:p>
            <a:pPr marL="0" indent="0">
              <a:buNone/>
            </a:pPr>
            <a:r>
              <a:rPr lang="en-US" sz="1800" b="1" dirty="0"/>
              <a:t>Research Contributions</a:t>
            </a:r>
            <a:r>
              <a:rPr lang="en-US" sz="1800" dirty="0"/>
              <a:t>: Formulation of a new problem, development of a novel solution approach, and establishment of formal guarantees.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3508AA-0BC2-A26A-7088-A4368F4FD3B2}"/>
              </a:ext>
            </a:extLst>
          </p:cNvPr>
          <p:cNvSpPr txBox="1">
            <a:spLocks/>
          </p:cNvSpPr>
          <p:nvPr/>
        </p:nvSpPr>
        <p:spPr>
          <a:xfrm>
            <a:off x="1050879" y="3707449"/>
            <a:ext cx="9810604" cy="423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/>
              <a:t>Methodology &amp; evaluation</a:t>
            </a:r>
            <a:endParaRPr lang="he-IL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A6A93-B44A-DF06-7E80-DFB9DF2D1806}"/>
              </a:ext>
            </a:extLst>
          </p:cNvPr>
          <p:cNvSpPr txBox="1"/>
          <p:nvPr/>
        </p:nvSpPr>
        <p:spPr>
          <a:xfrm>
            <a:off x="1330517" y="4130795"/>
            <a:ext cx="810097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r>
              <a:rPr lang="en-US" sz="1800" dirty="0"/>
              <a:t>: Utilizing Offline Reinforcement Learning with human-human interaction data to train a guide AI-robot agent.</a:t>
            </a:r>
          </a:p>
          <a:p>
            <a:pPr marL="0" indent="0">
              <a:buNone/>
            </a:pPr>
            <a:r>
              <a:rPr lang="en-US" sz="1800" b="1" dirty="0"/>
              <a:t>Dataset &amp; Setup</a:t>
            </a:r>
            <a:r>
              <a:rPr lang="en-US" sz="1800" dirty="0"/>
              <a:t>: Collection of human-human interaction data in a simulated interactive environment to train the agent.</a:t>
            </a:r>
          </a:p>
          <a:p>
            <a:pPr marL="0" indent="0">
              <a:buNone/>
            </a:pPr>
            <a:r>
              <a:rPr lang="en-US" sz="1800" b="1" dirty="0"/>
              <a:t>Results &amp; Conclusion</a:t>
            </a:r>
            <a:r>
              <a:rPr lang="en-US" sz="1800" dirty="0"/>
              <a:t>: Empirical evaluation of the agent's success in guiding the visually impaired and discussion of the method's limitations.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DA310F-279F-2EFD-BFC0-8DEFACC5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492" y="1706651"/>
            <a:ext cx="1568016" cy="16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461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168</Words>
  <Application>Microsoft Office PowerPoint</Application>
  <PresentationFormat>Widescreen</PresentationFormat>
  <Paragraphs>12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Bembo</vt:lpstr>
      <vt:lpstr>Wingdings</vt:lpstr>
      <vt:lpstr>ArchiveVTI</vt:lpstr>
      <vt:lpstr>Offline Reinforcement Learning-Based Human Guide Robot for Visually Impaired Navigation</vt:lpstr>
      <vt:lpstr>Introduction &amp; 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Reinforcement Learning-Based Human Guide Robot for Visually Impaired Navigation</dc:title>
  <dc:creator>Hadar Hai</dc:creator>
  <cp:lastModifiedBy>Hadar Hai</cp:lastModifiedBy>
  <cp:revision>1</cp:revision>
  <dcterms:created xsi:type="dcterms:W3CDTF">2024-03-16T15:50:36Z</dcterms:created>
  <dcterms:modified xsi:type="dcterms:W3CDTF">2024-03-16T16:16:09Z</dcterms:modified>
</cp:coreProperties>
</file>