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678EAE-765E-D00D-DD32-C852AC5B9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CEC26DC-FD5B-0C5A-BBB6-16F5A6F4D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0" indent="0" algn="ctr">
              <a:buNone/>
              <a:defRPr sz="2000"/>
            </a:lvl2pPr>
            <a:lvl3pPr marL="914459" indent="0" algn="ctr">
              <a:buNone/>
              <a:defRPr sz="1800"/>
            </a:lvl3pPr>
            <a:lvl4pPr marL="1371688" indent="0" algn="ctr">
              <a:buNone/>
              <a:defRPr sz="1600"/>
            </a:lvl4pPr>
            <a:lvl5pPr marL="1828917" indent="0" algn="ctr">
              <a:buNone/>
              <a:defRPr sz="1600"/>
            </a:lvl5pPr>
            <a:lvl6pPr marL="2286147" indent="0" algn="ctr">
              <a:buNone/>
              <a:defRPr sz="1600"/>
            </a:lvl6pPr>
            <a:lvl7pPr marL="2743376" indent="0" algn="ctr">
              <a:buNone/>
              <a:defRPr sz="1600"/>
            </a:lvl7pPr>
            <a:lvl8pPr marL="3200605" indent="0" algn="ctr">
              <a:buNone/>
              <a:defRPr sz="1600"/>
            </a:lvl8pPr>
            <a:lvl9pPr marL="3657834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96ACA5-734D-B024-F9DA-7E4D0633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08402E-C824-1D05-85C5-1F313CB5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6E44D2-93A2-6EA8-D5E5-CC0893CC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093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3B705A-8ABD-411A-0392-D7234E9C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A2A049C-D338-12CB-756F-3DD38BE3A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790C9E-FEB2-60ED-C1F5-B4868327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2F0E8D8-6D7D-52E8-4CD4-141C58C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FF625B-1BC7-C483-C147-DB93C334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458C4C0-2DE1-DFE4-DD99-8918B6095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1450411-AD00-A4DA-5562-E7E16F0C1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79146B-A287-6898-0D6A-CA62486C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625100-6991-6D69-BB69-5F873762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793888-916D-B7CF-B5BD-6AD5FC9B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040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06316E-6F05-11D4-5241-F2B2D21A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F698F7-D5C3-3DD4-2CA9-40DD8C7F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3187E0-CB0B-A29F-4237-468FD19E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775D5A-BCD1-EFE7-6399-8F88317B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0BD4AB-FB9C-E733-C3F5-1713AC4F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9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785CD2-C4A4-05C4-475F-8C1C8EB1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B3B1E0-55C6-62EB-83A2-7BA50BA2C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3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59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8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9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14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37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60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8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13B69A-2326-CF31-D53E-DF74EDB8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285A49B-E6C1-44A4-C314-60C36AD1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51B99E-80BE-7C58-8423-E51EBCF3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02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BCC15E-1B68-E910-F415-8FEE549D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5E5D38-A492-CAEC-4EEB-31213BC74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C6A9B-2E8F-9A74-06CA-1DB741BC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591DDA-E484-3842-225C-AA63DEED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2E6B126-5BD5-823B-DD95-9C236008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773B1A-6565-5A95-8269-184AA487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2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89EFD2-5A91-E63B-A592-A6E8C040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E87CF5-DCF3-00AB-8C1C-A9430F7BB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0" b="1"/>
            </a:lvl3pPr>
            <a:lvl4pPr marL="1371688" indent="0">
              <a:buNone/>
              <a:defRPr sz="1600" b="1"/>
            </a:lvl4pPr>
            <a:lvl5pPr marL="1828917" indent="0">
              <a:buNone/>
              <a:defRPr sz="1600" b="1"/>
            </a:lvl5pPr>
            <a:lvl6pPr marL="2286147" indent="0">
              <a:buNone/>
              <a:defRPr sz="1600" b="1"/>
            </a:lvl6pPr>
            <a:lvl7pPr marL="2743376" indent="0">
              <a:buNone/>
              <a:defRPr sz="1600" b="1"/>
            </a:lvl7pPr>
            <a:lvl8pPr marL="3200605" indent="0">
              <a:buNone/>
              <a:defRPr sz="1600" b="1"/>
            </a:lvl8pPr>
            <a:lvl9pPr marL="3657834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BE79C1-ADC3-C228-2455-2016ACBE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EBB2F8A-3B19-C5F4-1F13-F0E93B744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0" b="1"/>
            </a:lvl3pPr>
            <a:lvl4pPr marL="1371688" indent="0">
              <a:buNone/>
              <a:defRPr sz="1600" b="1"/>
            </a:lvl4pPr>
            <a:lvl5pPr marL="1828917" indent="0">
              <a:buNone/>
              <a:defRPr sz="1600" b="1"/>
            </a:lvl5pPr>
            <a:lvl6pPr marL="2286147" indent="0">
              <a:buNone/>
              <a:defRPr sz="1600" b="1"/>
            </a:lvl6pPr>
            <a:lvl7pPr marL="2743376" indent="0">
              <a:buNone/>
              <a:defRPr sz="1600" b="1"/>
            </a:lvl7pPr>
            <a:lvl8pPr marL="3200605" indent="0">
              <a:buNone/>
              <a:defRPr sz="1600" b="1"/>
            </a:lvl8pPr>
            <a:lvl9pPr marL="3657834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617547A-9BC8-1104-9723-BCCA58D71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127EDEE-A097-B9CC-BE90-2A17501E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7B9B991-6AEF-F113-C209-09E6688D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DB6AEE7-CF69-ECEA-1BA7-81F00B14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129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5D235F-66DA-9141-573D-CE1B4E1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2AB0376-006B-65F8-C4B0-E110F832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165DF11-2786-62A9-83B5-335A8277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BE7E766-5782-2D54-4F2B-2CF4F2F0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00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D360B92-735B-D2A7-BAF1-BF6D634A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14539A6-DD3A-BFFA-551D-73C0B46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34D7CB-AFCA-E212-7D9B-5BED74B1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6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45A532-D684-2099-A602-B2C1B1D5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244131-7FAC-4C4E-5569-5AE07CF7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BB07452-7C64-4436-F5D9-6836131D1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9" indent="0">
              <a:buNone/>
              <a:defRPr sz="1200"/>
            </a:lvl3pPr>
            <a:lvl4pPr marL="1371688" indent="0">
              <a:buNone/>
              <a:defRPr sz="1000"/>
            </a:lvl4pPr>
            <a:lvl5pPr marL="1828917" indent="0">
              <a:buNone/>
              <a:defRPr sz="1000"/>
            </a:lvl5pPr>
            <a:lvl6pPr marL="2286147" indent="0">
              <a:buNone/>
              <a:defRPr sz="1000"/>
            </a:lvl6pPr>
            <a:lvl7pPr marL="2743376" indent="0">
              <a:buNone/>
              <a:defRPr sz="1000"/>
            </a:lvl7pPr>
            <a:lvl8pPr marL="3200605" indent="0">
              <a:buNone/>
              <a:defRPr sz="1000"/>
            </a:lvl8pPr>
            <a:lvl9pPr marL="3657834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75E679-EE6E-EDF5-1ECE-7D4D04C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22A605-59E7-87C3-517A-ED522F93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2B86F8E-FBE9-E823-767B-1059EAE9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29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26ECE3-2049-9871-949C-D94A1A3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04CF776-BD1D-4820-522B-21B7C9445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0"/>
            </a:lvl2pPr>
            <a:lvl3pPr marL="914459" indent="0">
              <a:buNone/>
              <a:defRPr sz="2400"/>
            </a:lvl3pPr>
            <a:lvl4pPr marL="1371688" indent="0">
              <a:buNone/>
              <a:defRPr sz="2000"/>
            </a:lvl4pPr>
            <a:lvl5pPr marL="1828917" indent="0">
              <a:buNone/>
              <a:defRPr sz="2000"/>
            </a:lvl5pPr>
            <a:lvl6pPr marL="2286147" indent="0">
              <a:buNone/>
              <a:defRPr sz="2000"/>
            </a:lvl6pPr>
            <a:lvl7pPr marL="2743376" indent="0">
              <a:buNone/>
              <a:defRPr sz="2000"/>
            </a:lvl7pPr>
            <a:lvl8pPr marL="3200605" indent="0">
              <a:buNone/>
              <a:defRPr sz="2000"/>
            </a:lvl8pPr>
            <a:lvl9pPr marL="3657834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1974A9-C076-C0C4-DD19-3843BEFB4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9" indent="0">
              <a:buNone/>
              <a:defRPr sz="1200"/>
            </a:lvl3pPr>
            <a:lvl4pPr marL="1371688" indent="0">
              <a:buNone/>
              <a:defRPr sz="1000"/>
            </a:lvl4pPr>
            <a:lvl5pPr marL="1828917" indent="0">
              <a:buNone/>
              <a:defRPr sz="1000"/>
            </a:lvl5pPr>
            <a:lvl6pPr marL="2286147" indent="0">
              <a:buNone/>
              <a:defRPr sz="1000"/>
            </a:lvl6pPr>
            <a:lvl7pPr marL="2743376" indent="0">
              <a:buNone/>
              <a:defRPr sz="1000"/>
            </a:lvl7pPr>
            <a:lvl8pPr marL="3200605" indent="0">
              <a:buNone/>
              <a:defRPr sz="1000"/>
            </a:lvl8pPr>
            <a:lvl9pPr marL="3657834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04F366B-77E0-933F-6A2B-998B1075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9638DC-3574-6F2A-F7CD-23F2D323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21CB2E-9F3D-E795-46A3-C04CD4C8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7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0029FA1-DA09-BA97-D690-EAC8B88C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B18AF2-3EE5-50EA-C895-BB442765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E95797-18A8-BB6A-2210-5407F7013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87720-2214-4518-8BF0-33041440BDB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F40011-8B80-DD89-6EAB-EE87269A9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6E53AA-A86F-649F-2BDE-D5E1DD3FD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D4590-EAD6-4CCC-97D5-3A9CEA8A2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842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59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5" indent="-228615" algn="r" defTabSz="914459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4" indent="-228615" algn="r" defTabSz="914459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3" indent="-228615" algn="r" defTabSz="914459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2" indent="-228615" algn="r" defTabSz="914459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2" indent="-228615" algn="r" defTabSz="914459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1" indent="-228615" algn="r" defTabSz="914459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90" indent="-228615" algn="r" defTabSz="914459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20" indent="-228615" algn="r" defTabSz="914459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49" indent="-228615" algn="r" defTabSz="914459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59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r" defTabSz="914459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9" algn="r" defTabSz="914459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8" algn="r" defTabSz="914459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7" algn="r" defTabSz="914459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7" algn="r" defTabSz="914459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6" algn="r" defTabSz="914459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5" algn="r" defTabSz="914459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4" algn="r" defTabSz="914459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23F1BC9-51A2-8220-3A58-991F82C7EAFA}"/>
              </a:ext>
            </a:extLst>
          </p:cNvPr>
          <p:cNvSpPr/>
          <p:nvPr/>
        </p:nvSpPr>
        <p:spPr>
          <a:xfrm>
            <a:off x="5412658" y="196646"/>
            <a:ext cx="1366684" cy="3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path(a, b, P)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D458104-DFE2-CBD4-DDA4-B598CE978155}"/>
              </a:ext>
            </a:extLst>
          </p:cNvPr>
          <p:cNvSpPr/>
          <p:nvPr/>
        </p:nvSpPr>
        <p:spPr>
          <a:xfrm>
            <a:off x="6472503" y="2359743"/>
            <a:ext cx="3972233" cy="3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edge(a, Node3), path(Node3, b, Path1)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323169E-72DA-3311-3022-15C9DFB132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1" y="560438"/>
            <a:ext cx="2362619" cy="1799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F2CDE64-CB04-8B30-3710-0D08135716BA}"/>
              </a:ext>
            </a:extLst>
          </p:cNvPr>
          <p:cNvSpPr txBox="1"/>
          <p:nvPr/>
        </p:nvSpPr>
        <p:spPr>
          <a:xfrm>
            <a:off x="7583484" y="933442"/>
            <a:ext cx="346947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00B0F0"/>
                </a:solidFill>
              </a:rPr>
              <a:t>%p2</a:t>
            </a:r>
            <a:br>
              <a:rPr lang="en-US" dirty="0"/>
            </a:br>
            <a:r>
              <a:rPr lang="en-US" dirty="0"/>
              <a:t>{Node1=a, Node2=b, P=[a, Path1]}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8C2E022-50B7-77F3-8EE2-F4CCFD50AF65}"/>
              </a:ext>
            </a:extLst>
          </p:cNvPr>
          <p:cNvSpPr/>
          <p:nvPr/>
        </p:nvSpPr>
        <p:spPr>
          <a:xfrm>
            <a:off x="912360" y="2359741"/>
            <a:ext cx="3972233" cy="3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edge(a, b), path(a, b, [a, b])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5EC54892-A252-3DD1-90CA-6270F05735C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8477" y="560438"/>
            <a:ext cx="3197523" cy="179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7CD0E319-765C-F709-CFAE-EADEF646D4CB}"/>
              </a:ext>
            </a:extLst>
          </p:cNvPr>
          <p:cNvSpPr txBox="1"/>
          <p:nvPr/>
        </p:nvSpPr>
        <p:spPr>
          <a:xfrm>
            <a:off x="912359" y="933441"/>
            <a:ext cx="32059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>
                <a:solidFill>
                  <a:srgbClr val="00B0F0"/>
                </a:solidFill>
              </a:rPr>
              <a:t>%p1</a:t>
            </a:r>
            <a:br>
              <a:rPr lang="en-US" dirty="0"/>
            </a:br>
            <a:r>
              <a:rPr lang="en-US" dirty="0"/>
              <a:t>{Node1=a, Node2=b, P=[a, b]}</a:t>
            </a:r>
            <a:endParaRPr lang="he-IL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2FB7F57-F26B-B677-A2F5-5DAC7F9051CC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2898476" y="2723534"/>
            <a:ext cx="1" cy="122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מלבן 20">
            <a:extLst>
              <a:ext uri="{FF2B5EF4-FFF2-40B4-BE49-F238E27FC236}">
                <a16:creationId xmlns:a16="http://schemas.microsoft.com/office/drawing/2014/main" id="{BF62DC98-3A40-7AF0-E4FF-EDA30B1AFF1B}"/>
              </a:ext>
            </a:extLst>
          </p:cNvPr>
          <p:cNvSpPr/>
          <p:nvPr/>
        </p:nvSpPr>
        <p:spPr>
          <a:xfrm>
            <a:off x="2607496" y="3952568"/>
            <a:ext cx="581960" cy="3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true</a:t>
            </a:r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700ACCA7-EB8C-3345-5117-CF9D339D018F}"/>
              </a:ext>
            </a:extLst>
          </p:cNvPr>
          <p:cNvSpPr/>
          <p:nvPr/>
        </p:nvSpPr>
        <p:spPr>
          <a:xfrm>
            <a:off x="4033928" y="3952570"/>
            <a:ext cx="1861110" cy="3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path(b, b, Path1)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671E2736-F340-8FE7-F707-584441122D8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4964483" y="2723535"/>
            <a:ext cx="3494136" cy="122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8079EC6E-F697-436E-FCC4-167D18A6E680}"/>
              </a:ext>
            </a:extLst>
          </p:cNvPr>
          <p:cNvSpPr txBox="1"/>
          <p:nvPr/>
        </p:nvSpPr>
        <p:spPr>
          <a:xfrm>
            <a:off x="4628671" y="2926984"/>
            <a:ext cx="14523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>
                <a:solidFill>
                  <a:srgbClr val="00B0F0"/>
                </a:solidFill>
              </a:rPr>
              <a:t>%e1</a:t>
            </a:r>
            <a:br>
              <a:rPr lang="en-US" dirty="0"/>
            </a:br>
            <a:r>
              <a:rPr lang="en-US" dirty="0"/>
              <a:t>{Node3=b}</a:t>
            </a:r>
            <a:endParaRPr lang="he-IL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9F2D7776-EA67-8254-96E3-D33E3D8F86E4}"/>
              </a:ext>
            </a:extLst>
          </p:cNvPr>
          <p:cNvSpPr/>
          <p:nvPr/>
        </p:nvSpPr>
        <p:spPr>
          <a:xfrm>
            <a:off x="9260329" y="3952568"/>
            <a:ext cx="1861110" cy="3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path(c, b, Path1)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A3E012FB-D420-38F2-9818-9BDE88CCC01F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8458619" y="2723536"/>
            <a:ext cx="1732265" cy="1229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A047F60B-C398-21BB-7285-93AC2862D99C}"/>
              </a:ext>
            </a:extLst>
          </p:cNvPr>
          <p:cNvSpPr txBox="1"/>
          <p:nvPr/>
        </p:nvSpPr>
        <p:spPr>
          <a:xfrm>
            <a:off x="9825815" y="2944763"/>
            <a:ext cx="23823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00B0F0"/>
                </a:solidFill>
              </a:rPr>
              <a:t>%e2</a:t>
            </a:r>
            <a:br>
              <a:rPr lang="en-US" dirty="0"/>
            </a:br>
            <a:r>
              <a:rPr lang="en-US" dirty="0"/>
              <a:t>{Node3=c}</a:t>
            </a:r>
            <a:endParaRPr lang="he-IL" dirty="0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71D788EB-F7BE-CE80-BA39-115F1FC39E8E}"/>
              </a:ext>
            </a:extLst>
          </p:cNvPr>
          <p:cNvSpPr/>
          <p:nvPr/>
        </p:nvSpPr>
        <p:spPr>
          <a:xfrm>
            <a:off x="2882425" y="4924710"/>
            <a:ext cx="4164117" cy="3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edge(b, Node3), path(Node3, b, Path2)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DEC76E5E-146D-EF91-EBFA-7726C9B2F753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4964483" y="4316362"/>
            <a:ext cx="1" cy="608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4307094A-89FF-3926-941A-E8D5BBCD279E}"/>
              </a:ext>
            </a:extLst>
          </p:cNvPr>
          <p:cNvSpPr txBox="1"/>
          <p:nvPr/>
        </p:nvSpPr>
        <p:spPr>
          <a:xfrm>
            <a:off x="4033928" y="4443201"/>
            <a:ext cx="7776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>
                <a:solidFill>
                  <a:srgbClr val="00B0F0"/>
                </a:solidFill>
              </a:rPr>
              <a:t>%p2</a:t>
            </a:r>
            <a:endParaRPr lang="he-IL" dirty="0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70724B2F-4891-96BE-C94D-F4FB398ED280}"/>
              </a:ext>
            </a:extLst>
          </p:cNvPr>
          <p:cNvSpPr/>
          <p:nvPr/>
        </p:nvSpPr>
        <p:spPr>
          <a:xfrm>
            <a:off x="4116915" y="5505439"/>
            <a:ext cx="1695136" cy="3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edge(b, Node3)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F7CB9611-A814-38B0-9160-FBCF766073FB}"/>
              </a:ext>
            </a:extLst>
          </p:cNvPr>
          <p:cNvSpPr/>
          <p:nvPr/>
        </p:nvSpPr>
        <p:spPr>
          <a:xfrm>
            <a:off x="4628671" y="6096624"/>
            <a:ext cx="671624" cy="3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85AA5F0B-D788-69BF-514B-A8D0452E893B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 flipH="1">
            <a:off x="4964483" y="5288504"/>
            <a:ext cx="1" cy="216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2D7469AD-55E4-D487-523E-05C46A0B116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964483" y="5869231"/>
            <a:ext cx="0" cy="227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מלבן 56">
            <a:extLst>
              <a:ext uri="{FF2B5EF4-FFF2-40B4-BE49-F238E27FC236}">
                <a16:creationId xmlns:a16="http://schemas.microsoft.com/office/drawing/2014/main" id="{F539D56F-440A-FF77-A139-A33C44631522}"/>
              </a:ext>
            </a:extLst>
          </p:cNvPr>
          <p:cNvSpPr/>
          <p:nvPr/>
        </p:nvSpPr>
        <p:spPr>
          <a:xfrm>
            <a:off x="7284574" y="4924711"/>
            <a:ext cx="4164117" cy="3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edge(c, Node3), path(Node3, b, Path2)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7FE620E2-3829-2532-B9C1-BA8451CD2302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 flipH="1">
            <a:off x="9366632" y="4316361"/>
            <a:ext cx="824252" cy="608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942C6464-14FC-5EDE-2187-C172AF0C72CD}"/>
              </a:ext>
            </a:extLst>
          </p:cNvPr>
          <p:cNvSpPr txBox="1"/>
          <p:nvPr/>
        </p:nvSpPr>
        <p:spPr>
          <a:xfrm>
            <a:off x="9403070" y="4453660"/>
            <a:ext cx="11176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>
                <a:solidFill>
                  <a:srgbClr val="00B0F0"/>
                </a:solidFill>
              </a:rPr>
              <a:t>%p2</a:t>
            </a:r>
            <a:endParaRPr lang="he-IL" dirty="0"/>
          </a:p>
        </p:txBody>
      </p:sp>
      <p:cxnSp>
        <p:nvCxnSpPr>
          <p:cNvPr id="63" name="מחבר: מעוקל 62">
            <a:extLst>
              <a:ext uri="{FF2B5EF4-FFF2-40B4-BE49-F238E27FC236}">
                <a16:creationId xmlns:a16="http://schemas.microsoft.com/office/drawing/2014/main" id="{37024C5F-B03E-2A08-AD8B-EA5672E409CC}"/>
              </a:ext>
            </a:extLst>
          </p:cNvPr>
          <p:cNvCxnSpPr>
            <a:stCxn id="57" idx="2"/>
            <a:endCxn id="23" idx="3"/>
          </p:cNvCxnSpPr>
          <p:nvPr/>
        </p:nvCxnSpPr>
        <p:spPr>
          <a:xfrm rot="5400000" flipH="1">
            <a:off x="7053817" y="2975689"/>
            <a:ext cx="1154037" cy="3471595"/>
          </a:xfrm>
          <a:prstGeom prst="curvedConnector4">
            <a:avLst>
              <a:gd name="adj1" fmla="val -56444"/>
              <a:gd name="adj2" fmla="val 641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BE92C10E-76A0-4383-BDF8-17D1DBF144F8}"/>
              </a:ext>
            </a:extLst>
          </p:cNvPr>
          <p:cNvSpPr txBox="1"/>
          <p:nvPr/>
        </p:nvSpPr>
        <p:spPr>
          <a:xfrm>
            <a:off x="7374195" y="5938329"/>
            <a:ext cx="13269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>
                <a:solidFill>
                  <a:srgbClr val="00B0F0"/>
                </a:solidFill>
              </a:rPr>
              <a:t>%e2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{Node3=b}</a:t>
            </a:r>
            <a:endParaRPr lang="he-IL" dirty="0"/>
          </a:p>
        </p:txBody>
      </p:sp>
      <p:cxnSp>
        <p:nvCxnSpPr>
          <p:cNvPr id="68" name="מחבר: מעוקל 67">
            <a:extLst>
              <a:ext uri="{FF2B5EF4-FFF2-40B4-BE49-F238E27FC236}">
                <a16:creationId xmlns:a16="http://schemas.microsoft.com/office/drawing/2014/main" id="{3D1E75C7-11C6-4CF5-FBB7-DC1E024C55DA}"/>
              </a:ext>
            </a:extLst>
          </p:cNvPr>
          <p:cNvCxnSpPr>
            <a:cxnSpLocks/>
            <a:stCxn id="57" idx="2"/>
            <a:endCxn id="4" idx="3"/>
          </p:cNvCxnSpPr>
          <p:nvPr/>
        </p:nvCxnSpPr>
        <p:spPr>
          <a:xfrm rot="5400000" flipH="1">
            <a:off x="5618007" y="1539879"/>
            <a:ext cx="4909961" cy="2587291"/>
          </a:xfrm>
          <a:prstGeom prst="curvedConnector4">
            <a:avLst>
              <a:gd name="adj1" fmla="val -21277"/>
              <a:gd name="adj2" fmla="val -990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ED7A6904-73AE-BFAD-B3C2-592E9E2B13B6}"/>
              </a:ext>
            </a:extLst>
          </p:cNvPr>
          <p:cNvSpPr txBox="1"/>
          <p:nvPr/>
        </p:nvSpPr>
        <p:spPr>
          <a:xfrm>
            <a:off x="9690103" y="5385930"/>
            <a:ext cx="13269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>
                <a:solidFill>
                  <a:srgbClr val="00B0F0"/>
                </a:solidFill>
              </a:rPr>
              <a:t>%e4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{Node3=a}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85914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163</Words>
  <Application>Microsoft Office PowerPoint</Application>
  <PresentationFormat>מסך רחב</PresentationFormat>
  <Paragraphs>18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הדר גנץ</dc:creator>
  <cp:lastModifiedBy>הדר גנץ</cp:lastModifiedBy>
  <cp:revision>2</cp:revision>
  <dcterms:created xsi:type="dcterms:W3CDTF">2024-07-16T11:14:42Z</dcterms:created>
  <dcterms:modified xsi:type="dcterms:W3CDTF">2024-07-16T12:08:53Z</dcterms:modified>
</cp:coreProperties>
</file>