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FBF"/>
    <a:srgbClr val="2CAA9B"/>
    <a:srgbClr val="78DBCF"/>
    <a:srgbClr val="F90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0A2952-094F-79CE-C5A1-004E632A4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6C70146-FD35-0CB4-1DFE-09978898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AE686C-CE20-0CC7-70BF-B887CC32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B0A95A-A86F-1EAF-5EF6-1DF97DF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93E45C-2189-D07F-26CE-710D9D2E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891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234941-5C5F-1C96-FB76-74B1FBDC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3816E2-CA87-3F69-98DF-D82B9DD7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9F2971-8163-1A80-ADD8-DF4D2790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576A5-2AB1-E0B7-5F57-0F4F75F5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16A0E41-05FE-C910-7AA3-9586FD7D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91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42679FB-8D37-156A-89F9-4AFD7CD11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30C341B-B9B5-51C9-C6C8-E748D5C40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5306DC-D341-D534-95BB-4B27BA88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88850A-8F84-49A5-5259-C40BB050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B516A6-8FE3-A969-9524-69868131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4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4CFB41-9CC1-627B-760D-69EF7B44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EAB06D-7DFC-A556-9AA4-967EDD97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A9253C-9A70-250D-4A1C-B747AF6C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80220E-C8CB-8527-3FA9-8385F0CE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299A63-1C9E-06CB-FAE3-D6DBA87C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5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48E49D-BBF5-AA8A-227C-1AB2F3FD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C62482-5ACD-4B2C-8CA0-32E9A1B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2CB564-E694-37D1-4C11-AC3DB4A1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8F6A72-4150-5094-0E3A-DF97321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9D8C11-69ED-2FCB-B075-1443BD8A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6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35D9D8-D785-DF2D-CA6E-F0D70F73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E96E78-3D3B-F882-23A0-6DDF46B5D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4AF5045-C625-E125-51FB-F59C3BC2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49CACF-7C93-D566-567F-9631EDF3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AE9A69-163E-D5DD-D41B-FD67AB7B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4DF836-CB1F-83B6-A9F5-342577B9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44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1715D0-BAFD-1264-E4AE-A0544510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EB20A3-B581-A7B0-A763-224B9172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3F126B-6F24-BC15-D17D-3C2782EB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09C7B5C-2565-F0E7-7B61-046AFA46F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09D32C0-45E1-9BA7-E472-D268F5AE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67DD3C6-1D82-ACE9-3878-1BB5EB87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CC732D-75EA-AD27-7CDE-26AA72BB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D89FA2-D1C8-441A-7CE8-15977688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12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18C864-5D62-2A6A-DCF7-712B93C4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236E686-AB50-2ADD-5C7B-EE02CF8A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BB8A69-D0FC-B8C4-73C9-BEC2A3D1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630DE2-296B-ACFD-A789-E52BF01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8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5493A4C-E9F0-BFBD-915D-0D039598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DB0721-090D-ED39-C2C1-F894F6F8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4F6033-10DB-3AFD-B960-5FB09654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45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4638C2-6C68-D2D2-E7C2-1983705C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56178-1DF2-71F1-D6D6-AC27F259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44F500-02B9-C7C4-03B2-8F9E6396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083335-0A50-B934-4EC4-DEEA2B06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8D03AB-E51A-8B9D-20B8-E94BAA4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300A3C-BCC6-88B4-3D21-D40BF204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3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1134EC-EE82-B533-E652-49B05E56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5EBCADD-3254-6C5D-DD63-CBF89D00B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3C23E6E-28ED-A004-F949-87091293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B1DD48-196F-E97D-FABA-E87F429D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A9C9A8-90C0-FA74-2486-78FAEDE4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50E780-885F-4220-CAAA-F92B3A32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3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E5F5BF-B2D2-CE27-3746-73E1E0CF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2128B0-C07D-3219-582D-014FAF97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27FE53-C61D-1382-3800-B87FC8674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FBC3-FF05-4770-B32C-C0953AA5A6D0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60B1DC-6A8A-2C88-5D46-3845A4CE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77A019-1DE7-E8F0-C39F-737FFB17F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C0E3-D79D-4D6C-AF47-321001E37B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314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D966F9B4-61E9-FDBB-F5AF-8A47871EF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2" b="14568"/>
          <a:stretch/>
        </p:blipFill>
        <p:spPr>
          <a:xfrm>
            <a:off x="55823" y="220866"/>
            <a:ext cx="5179056" cy="58589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9E52108-0264-141F-9BF9-F9359A769FF7}"/>
              </a:ext>
            </a:extLst>
          </p:cNvPr>
          <p:cNvSpPr/>
          <p:nvPr/>
        </p:nvSpPr>
        <p:spPr>
          <a:xfrm>
            <a:off x="8001222" y="5085712"/>
            <a:ext cx="2500009" cy="486383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התחל עכשיו / הירשם</a:t>
            </a:r>
            <a:endParaRPr lang="he-IL" b="1" dirty="0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C29E4645-6A13-955A-F8EF-313F7783BE06}"/>
              </a:ext>
            </a:extLst>
          </p:cNvPr>
          <p:cNvGrpSpPr/>
          <p:nvPr/>
        </p:nvGrpSpPr>
        <p:grpSpPr>
          <a:xfrm>
            <a:off x="5179056" y="1394802"/>
            <a:ext cx="6772995" cy="3542303"/>
            <a:chOff x="1225466" y="1900640"/>
            <a:chExt cx="6772995" cy="3542303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DAD00C2-F02F-CB78-E38D-E4A3C991821F}"/>
                </a:ext>
              </a:extLst>
            </p:cNvPr>
            <p:cNvSpPr txBox="1"/>
            <p:nvPr/>
          </p:nvSpPr>
          <p:spPr>
            <a:xfrm>
              <a:off x="2369388" y="2629738"/>
              <a:ext cx="5629073" cy="147732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3600" b="1" dirty="0">
                  <a:ln>
                    <a:solidFill>
                      <a:schemeClr val="tx1"/>
                    </a:solidFill>
                  </a:ln>
                  <a:solidFill>
                    <a:srgbClr val="78DBCF"/>
                  </a:solidFill>
                </a:rPr>
                <a:t>    ניהול </a:t>
              </a:r>
              <a:r>
                <a:rPr lang="he-IL" sz="3600" b="1" dirty="0">
                  <a:ln>
                    <a:solidFill>
                      <a:schemeClr val="tx1"/>
                    </a:solidFill>
                  </a:ln>
                  <a:solidFill>
                    <a:srgbClr val="49CFBF"/>
                  </a:solidFill>
                </a:rPr>
                <a:t>מסמכים</a:t>
              </a:r>
              <a:r>
                <a:rPr lang="he-IL" sz="3600" b="1" dirty="0">
                  <a:ln>
                    <a:solidFill>
                      <a:schemeClr val="tx1"/>
                    </a:solidFill>
                  </a:ln>
                  <a:solidFill>
                    <a:srgbClr val="78DBCF"/>
                  </a:solidFill>
                </a:rPr>
                <a:t> חכם,</a:t>
              </a:r>
            </a:p>
            <a:p>
              <a:r>
                <a:rPr lang="he-IL" sz="3600" b="1" dirty="0">
                  <a:ln>
                    <a:solidFill>
                      <a:schemeClr val="tx1"/>
                    </a:solidFill>
                  </a:ln>
                  <a:solidFill>
                    <a:srgbClr val="78DBCF"/>
                  </a:solidFill>
                </a:rPr>
                <a:t>     פשוט ובטוח.</a:t>
              </a:r>
            </a:p>
            <a:p>
              <a:endParaRPr lang="he-IL" dirty="0">
                <a:solidFill>
                  <a:srgbClr val="2CAA9B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9D823F54-66FC-B0F8-D785-4E9D9A5C6712}"/>
                </a:ext>
              </a:extLst>
            </p:cNvPr>
            <p:cNvSpPr txBox="1"/>
            <p:nvPr/>
          </p:nvSpPr>
          <p:spPr>
            <a:xfrm rot="720314">
              <a:off x="4298602" y="1900640"/>
              <a:ext cx="2545616" cy="903666"/>
            </a:xfrm>
            <a:prstGeom prst="rect">
              <a:avLst/>
            </a:prstGeom>
            <a:noFill/>
          </p:spPr>
          <p:txBody>
            <a:bodyPr wrap="square" rtlCol="1">
              <a:prstTxWarp prst="textCascadeUp">
                <a:avLst/>
              </a:prstTxWarp>
              <a:spAutoFit/>
            </a:bodyPr>
            <a:lstStyle/>
            <a:p>
              <a:r>
                <a:rPr lang="en-US" sz="3200" b="1" dirty="0">
                  <a:ln>
                    <a:solidFill>
                      <a:schemeClr val="tx1"/>
                    </a:solidFill>
                  </a:ln>
                  <a:solidFill>
                    <a:srgbClr val="49CFBF"/>
                  </a:solidFill>
                </a:rPr>
                <a:t>F</a:t>
              </a:r>
              <a:r>
                <a:rPr lang="en-US" sz="3200" dirty="0">
                  <a:ln>
                    <a:solidFill>
                      <a:schemeClr val="tx1"/>
                    </a:solidFill>
                  </a:ln>
                  <a:solidFill>
                    <a:srgbClr val="49CFBF"/>
                  </a:solidFill>
                </a:rPr>
                <a:t>ile</a:t>
              </a:r>
              <a:r>
                <a:rPr lang="en-US" sz="3200" b="1" dirty="0">
                  <a:ln>
                    <a:solidFill>
                      <a:schemeClr val="tx1"/>
                    </a:solidFill>
                  </a:ln>
                  <a:solidFill>
                    <a:srgbClr val="49CFBF"/>
                  </a:solidFill>
                </a:rPr>
                <a:t>F</a:t>
              </a:r>
              <a:r>
                <a:rPr lang="en-US" sz="3200" dirty="0">
                  <a:ln>
                    <a:solidFill>
                      <a:schemeClr val="tx1"/>
                    </a:solidFill>
                  </a:ln>
                  <a:solidFill>
                    <a:srgbClr val="49CFBF"/>
                  </a:solidFill>
                </a:rPr>
                <a:t>low…</a:t>
              </a:r>
              <a:endParaRPr lang="he-IL" sz="3200" dirty="0">
                <a:ln>
                  <a:solidFill>
                    <a:schemeClr val="tx1"/>
                  </a:solidFill>
                </a:ln>
                <a:solidFill>
                  <a:srgbClr val="49CFBF"/>
                </a:solidFill>
              </a:endParaRP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E8039AF1-8909-B0B1-4BF5-5E812A0BCBA9}"/>
                </a:ext>
              </a:extLst>
            </p:cNvPr>
            <p:cNvSpPr txBox="1"/>
            <p:nvPr/>
          </p:nvSpPr>
          <p:spPr>
            <a:xfrm>
              <a:off x="1225466" y="3934838"/>
              <a:ext cx="6527262" cy="150810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dirty="0">
                <a:solidFill>
                  <a:srgbClr val="2CAA9B"/>
                </a:solidFill>
              </a:endParaRPr>
            </a:p>
            <a:p>
              <a:r>
                <a:rPr lang="he-IL" dirty="0">
                  <a:solidFill>
                    <a:srgbClr val="2CAA9B"/>
                  </a:solidFill>
                </a:rPr>
                <a:t>תן למערכת לדאוג למיון הקבצים שלך באופן אוטומטי. כל קובץ מנותב לתיקיה המתאימה לו,</a:t>
              </a:r>
            </a:p>
            <a:p>
              <a:r>
                <a:rPr lang="he-IL" dirty="0">
                  <a:solidFill>
                    <a:srgbClr val="2CAA9B"/>
                  </a:solidFill>
                </a:rPr>
                <a:t> כך שתוכל למצוא אותו בקלות ובמהירות כאשר תצטרך אותו.</a:t>
              </a:r>
            </a:p>
            <a:p>
              <a:r>
                <a:rPr lang="he-IL" sz="2000" b="1" dirty="0">
                  <a:solidFill>
                    <a:srgbClr val="2CAA9B"/>
                  </a:solidFill>
                </a:rPr>
                <a:t>הירשם והתחל להשתמש במערכת המתקדמת שלנו.</a:t>
              </a:r>
              <a:endParaRPr lang="he-IL" sz="2000" b="1" dirty="0">
                <a:ln>
                  <a:solidFill>
                    <a:schemeClr val="tx1"/>
                  </a:solidFill>
                </a:ln>
                <a:solidFill>
                  <a:srgbClr val="2CAA9B"/>
                </a:solidFill>
              </a:endParaRPr>
            </a:p>
          </p:txBody>
        </p:sp>
      </p:grpSp>
      <p:sp>
        <p:nvSpPr>
          <p:cNvPr id="16" name="מלבן 15">
            <a:extLst>
              <a:ext uri="{FF2B5EF4-FFF2-40B4-BE49-F238E27FC236}">
                <a16:creationId xmlns:a16="http://schemas.microsoft.com/office/drawing/2014/main" id="{63B92860-D15E-3B34-45A8-6AC193B9E317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594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2DD7494F-3349-D05C-57D4-9FE8FB142D7D}"/>
              </a:ext>
            </a:extLst>
          </p:cNvPr>
          <p:cNvSpPr/>
          <p:nvPr/>
        </p:nvSpPr>
        <p:spPr>
          <a:xfrm>
            <a:off x="856030" y="346304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Find</a:t>
            </a:r>
            <a:endParaRPr lang="he-IL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FDC23B00-8B29-0671-0E0C-E0D68B9EB237}"/>
              </a:ext>
            </a:extLst>
          </p:cNvPr>
          <p:cNvSpPr/>
          <p:nvPr/>
        </p:nvSpPr>
        <p:spPr>
          <a:xfrm>
            <a:off x="856030" y="17217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Folders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256B9413-30D7-7DA3-9B40-8C4FB2EC7EE2}"/>
              </a:ext>
            </a:extLst>
          </p:cNvPr>
          <p:cNvSpPr/>
          <p:nvPr/>
        </p:nvSpPr>
        <p:spPr>
          <a:xfrm>
            <a:off x="856030" y="1118684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Settings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3FBB2F8-13D5-8D82-6861-C98359CD5224}"/>
              </a:ext>
            </a:extLst>
          </p:cNvPr>
          <p:cNvSpPr/>
          <p:nvPr/>
        </p:nvSpPr>
        <p:spPr>
          <a:xfrm>
            <a:off x="7388158" y="1274321"/>
            <a:ext cx="3565187" cy="408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C961AB5-9BAA-4B6E-B620-38CCC69127DD}"/>
              </a:ext>
            </a:extLst>
          </p:cNvPr>
          <p:cNvSpPr txBox="1"/>
          <p:nvPr/>
        </p:nvSpPr>
        <p:spPr>
          <a:xfrm>
            <a:off x="9591472" y="982494"/>
            <a:ext cx="13618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שם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0F7ADCF-A342-21CE-BA45-8164677ED4B9}"/>
              </a:ext>
            </a:extLst>
          </p:cNvPr>
          <p:cNvSpPr/>
          <p:nvPr/>
        </p:nvSpPr>
        <p:spPr>
          <a:xfrm>
            <a:off x="7388158" y="2247086"/>
            <a:ext cx="3565187" cy="408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DE595FE-C79F-E950-49B3-CF7556F4A7F5}"/>
              </a:ext>
            </a:extLst>
          </p:cNvPr>
          <p:cNvSpPr txBox="1"/>
          <p:nvPr/>
        </p:nvSpPr>
        <p:spPr>
          <a:xfrm>
            <a:off x="9591472" y="1926076"/>
            <a:ext cx="13618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דוא"ל</a:t>
            </a:r>
            <a:endParaRPr lang="he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EB3154D-0471-7B13-2967-3CC53B6D6834}"/>
              </a:ext>
            </a:extLst>
          </p:cNvPr>
          <p:cNvSpPr txBox="1"/>
          <p:nvPr/>
        </p:nvSpPr>
        <p:spPr>
          <a:xfrm>
            <a:off x="9503923" y="596498"/>
            <a:ext cx="13618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פרטי משתמש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0D29D43E-011C-55AB-6727-B75D0DAD81F7}"/>
              </a:ext>
            </a:extLst>
          </p:cNvPr>
          <p:cNvSpPr/>
          <p:nvPr/>
        </p:nvSpPr>
        <p:spPr>
          <a:xfrm>
            <a:off x="7393021" y="3224719"/>
            <a:ext cx="3565187" cy="408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92961BC-D760-482B-F638-B942EA1C59AF}"/>
              </a:ext>
            </a:extLst>
          </p:cNvPr>
          <p:cNvSpPr txBox="1"/>
          <p:nvPr/>
        </p:nvSpPr>
        <p:spPr>
          <a:xfrm>
            <a:off x="9596335" y="2903709"/>
            <a:ext cx="13618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סיסמא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37E08432-5160-EBAF-360B-23C20B384577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Upload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81853A1F-C09E-3BD6-1355-10ECBF9BB35F}"/>
              </a:ext>
            </a:extLst>
          </p:cNvPr>
          <p:cNvSpPr/>
          <p:nvPr/>
        </p:nvSpPr>
        <p:spPr>
          <a:xfrm>
            <a:off x="0" y="6177064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B28799AD-6178-9434-F7FC-881CCCE277B1}"/>
              </a:ext>
            </a:extLst>
          </p:cNvPr>
          <p:cNvSpPr/>
          <p:nvPr/>
        </p:nvSpPr>
        <p:spPr>
          <a:xfrm>
            <a:off x="856030" y="2285996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 Details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095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12C27BEE-2CFF-C8B4-326A-4937F587FC0C}"/>
              </a:ext>
            </a:extLst>
          </p:cNvPr>
          <p:cNvSpPr/>
          <p:nvPr/>
        </p:nvSpPr>
        <p:spPr>
          <a:xfrm>
            <a:off x="856030" y="1712069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49CFBF"/>
                </a:solidFill>
              </a:rPr>
              <a:t>Files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6278398-F7BF-38ED-AE1F-008CF047B793}"/>
              </a:ext>
            </a:extLst>
          </p:cNvPr>
          <p:cNvSpPr/>
          <p:nvPr/>
        </p:nvSpPr>
        <p:spPr>
          <a:xfrm>
            <a:off x="3083668" y="564205"/>
            <a:ext cx="8025319" cy="853514"/>
          </a:xfrm>
          <a:prstGeom prst="rect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18CBD42-4BAD-D4BC-B81C-F272F63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1" b="93750" l="10000" r="90000">
                        <a14:foregroundMark x1="29091" y1="93750" x2="29091" y2="93750"/>
                        <a14:foregroundMark x1="20909" y1="9821" x2="24545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53" y="666298"/>
            <a:ext cx="719865" cy="73295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D976268-E232-5429-007B-B646771475BD}"/>
              </a:ext>
            </a:extLst>
          </p:cNvPr>
          <p:cNvSpPr txBox="1"/>
          <p:nvPr/>
        </p:nvSpPr>
        <p:spPr>
          <a:xfrm>
            <a:off x="8352093" y="842795"/>
            <a:ext cx="1626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מתכונים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D142C480-731C-4685-FDF4-1FC601F7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94" y="1788763"/>
            <a:ext cx="1394581" cy="571550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A098AA3A-2A99-3CA7-D5EB-A66BBDAB8596}"/>
              </a:ext>
            </a:extLst>
          </p:cNvPr>
          <p:cNvSpPr/>
          <p:nvPr/>
        </p:nvSpPr>
        <p:spPr>
          <a:xfrm>
            <a:off x="3083668" y="1601554"/>
            <a:ext cx="8025319" cy="853514"/>
          </a:xfrm>
          <a:prstGeom prst="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123DF35E-D7BB-CA29-F6E4-0A736924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1" b="93750" l="10000" r="90000">
                        <a14:foregroundMark x1="29091" y1="93750" x2="29091" y2="93750"/>
                        <a14:foregroundMark x1="20909" y1="9821" x2="24545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53" y="1703647"/>
            <a:ext cx="719865" cy="732953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633E44E-7B0B-058E-17EA-AABC52A02578}"/>
              </a:ext>
            </a:extLst>
          </p:cNvPr>
          <p:cNvSpPr txBox="1"/>
          <p:nvPr/>
        </p:nvSpPr>
        <p:spPr>
          <a:xfrm>
            <a:off x="8352093" y="1880144"/>
            <a:ext cx="1626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תעודות אחריות</a:t>
            </a: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FC29C353-DDAC-2182-F44E-593509FCE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94" y="2788053"/>
            <a:ext cx="1394581" cy="571550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019C1CCE-760E-4969-477F-987314B09B67}"/>
              </a:ext>
            </a:extLst>
          </p:cNvPr>
          <p:cNvSpPr/>
          <p:nvPr/>
        </p:nvSpPr>
        <p:spPr>
          <a:xfrm>
            <a:off x="3083668" y="2600844"/>
            <a:ext cx="8025319" cy="853514"/>
          </a:xfrm>
          <a:prstGeom prst="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6DE4B7A9-4481-DDEA-96ED-AAC9DA87B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1" b="93750" l="10000" r="90000">
                        <a14:foregroundMark x1="29091" y1="93750" x2="29091" y2="93750"/>
                        <a14:foregroundMark x1="20909" y1="9821" x2="24545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53" y="2702937"/>
            <a:ext cx="719865" cy="732953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1443E3E-F0CF-52F7-F229-6D43F2D74989}"/>
              </a:ext>
            </a:extLst>
          </p:cNvPr>
          <p:cNvSpPr txBox="1"/>
          <p:nvPr/>
        </p:nvSpPr>
        <p:spPr>
          <a:xfrm>
            <a:off x="8352093" y="2879434"/>
            <a:ext cx="1626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תמונות</a:t>
            </a:r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D767CF2B-B94E-C3BD-F5C5-0CB19C4198E8}"/>
              </a:ext>
            </a:extLst>
          </p:cNvPr>
          <p:cNvSpPr/>
          <p:nvPr/>
        </p:nvSpPr>
        <p:spPr>
          <a:xfrm>
            <a:off x="9275822" y="5474155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4BE4234B-B612-2446-B7A4-1912FD15444B}"/>
              </a:ext>
            </a:extLst>
          </p:cNvPr>
          <p:cNvSpPr/>
          <p:nvPr/>
        </p:nvSpPr>
        <p:spPr>
          <a:xfrm>
            <a:off x="9460644" y="5474155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CEFC9F47-6149-040F-ED08-EE152EEA6FFE}"/>
              </a:ext>
            </a:extLst>
          </p:cNvPr>
          <p:cNvSpPr/>
          <p:nvPr/>
        </p:nvSpPr>
        <p:spPr>
          <a:xfrm>
            <a:off x="9649614" y="5474154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0774C13D-A85A-F4D3-F365-0DC9CEC18A1B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A8E29286-1D96-80A4-237E-B38357D3B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94" y="3810308"/>
            <a:ext cx="1394581" cy="571550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4328B008-112A-C380-3CC3-65F109F0D6BF}"/>
              </a:ext>
            </a:extLst>
          </p:cNvPr>
          <p:cNvSpPr/>
          <p:nvPr/>
        </p:nvSpPr>
        <p:spPr>
          <a:xfrm>
            <a:off x="3083668" y="3623099"/>
            <a:ext cx="8025319" cy="853514"/>
          </a:xfrm>
          <a:prstGeom prst="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2D5F07B0-3677-B649-680C-D619C1F1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1" b="93750" l="10000" r="90000">
                        <a14:foregroundMark x1="29091" y1="93750" x2="29091" y2="93750"/>
                        <a14:foregroundMark x1="20909" y1="9821" x2="24545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53" y="3725192"/>
            <a:ext cx="719865" cy="732953"/>
          </a:xfrm>
          <a:prstGeom prst="rect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E76FC349-1C03-168D-7120-CC686E4208AF}"/>
              </a:ext>
            </a:extLst>
          </p:cNvPr>
          <p:cNvSpPr txBox="1"/>
          <p:nvPr/>
        </p:nvSpPr>
        <p:spPr>
          <a:xfrm>
            <a:off x="8352093" y="3901689"/>
            <a:ext cx="1626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שונות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80C4ABDB-592C-BCF7-4291-B3D1566F6AE3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C88D50DC-E5FF-0211-E741-3A756212474A}"/>
              </a:ext>
            </a:extLst>
          </p:cNvPr>
          <p:cNvSpPr/>
          <p:nvPr/>
        </p:nvSpPr>
        <p:spPr>
          <a:xfrm>
            <a:off x="856030" y="3502538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Find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740D1F97-56AE-6145-D62A-C2FCABB09E79}"/>
              </a:ext>
            </a:extLst>
          </p:cNvPr>
          <p:cNvSpPr/>
          <p:nvPr/>
        </p:nvSpPr>
        <p:spPr>
          <a:xfrm>
            <a:off x="856030" y="1721795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Folders</a:t>
            </a:r>
            <a:endParaRPr lang="he-IL" dirty="0">
              <a:solidFill>
                <a:srgbClr val="49CFBF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322462F-7AAF-02F4-DBC3-DC0F12ECBEB0}"/>
              </a:ext>
            </a:extLst>
          </p:cNvPr>
          <p:cNvSpPr/>
          <p:nvPr/>
        </p:nvSpPr>
        <p:spPr>
          <a:xfrm>
            <a:off x="856030" y="108949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5B36A86F-6D7B-A00D-76BC-F1348FB12B8E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Upload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B58BD33-3252-E67D-86F3-5800540945E2}"/>
              </a:ext>
            </a:extLst>
          </p:cNvPr>
          <p:cNvSpPr/>
          <p:nvPr/>
        </p:nvSpPr>
        <p:spPr>
          <a:xfrm>
            <a:off x="856030" y="2295728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 Details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814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CA0A9-049B-C28F-A98B-DB6D126F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235D6FDA-F39C-7ED7-B56F-F6B088561421}"/>
              </a:ext>
            </a:extLst>
          </p:cNvPr>
          <p:cNvSpPr/>
          <p:nvPr/>
        </p:nvSpPr>
        <p:spPr>
          <a:xfrm>
            <a:off x="856030" y="1712069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49CFBF"/>
                </a:solidFill>
              </a:rPr>
              <a:t>Files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062A2BB-BB14-9A00-45B1-A3BEC13D46FB}"/>
              </a:ext>
            </a:extLst>
          </p:cNvPr>
          <p:cNvSpPr/>
          <p:nvPr/>
        </p:nvSpPr>
        <p:spPr>
          <a:xfrm>
            <a:off x="856030" y="111868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73C4472-487C-BFF6-64B0-0F0FDFDFBCF2}"/>
              </a:ext>
            </a:extLst>
          </p:cNvPr>
          <p:cNvSpPr/>
          <p:nvPr/>
        </p:nvSpPr>
        <p:spPr>
          <a:xfrm>
            <a:off x="3083668" y="982496"/>
            <a:ext cx="8025319" cy="853514"/>
          </a:xfrm>
          <a:prstGeom prst="rect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8CECFCF-4F33-F7C5-53C8-33955490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1" b="93750" l="10000" r="90000">
                        <a14:foregroundMark x1="29091" y1="93750" x2="29091" y2="93750"/>
                        <a14:foregroundMark x1="20909" y1="9821" x2="24545" y2="14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653" y="1084589"/>
            <a:ext cx="719865" cy="73295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C9E947A-32C3-C6C5-A771-6FBB4F7F437C}"/>
              </a:ext>
            </a:extLst>
          </p:cNvPr>
          <p:cNvSpPr txBox="1"/>
          <p:nvPr/>
        </p:nvSpPr>
        <p:spPr>
          <a:xfrm>
            <a:off x="8352093" y="1261086"/>
            <a:ext cx="1626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חוזים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580465A8-8DB6-5E6C-5C30-A0D0A823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94" y="2207054"/>
            <a:ext cx="1394581" cy="571550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FC1ECF82-4D6C-7002-E832-9BC9C3FAF3BF}"/>
              </a:ext>
            </a:extLst>
          </p:cNvPr>
          <p:cNvSpPr/>
          <p:nvPr/>
        </p:nvSpPr>
        <p:spPr>
          <a:xfrm>
            <a:off x="3083668" y="2019845"/>
            <a:ext cx="8025319" cy="571550"/>
          </a:xfrm>
          <a:prstGeom prst="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CDA5A07-2998-9C3E-9C44-135434D48528}"/>
              </a:ext>
            </a:extLst>
          </p:cNvPr>
          <p:cNvSpPr txBox="1"/>
          <p:nvPr/>
        </p:nvSpPr>
        <p:spPr>
          <a:xfrm>
            <a:off x="6096000" y="2120254"/>
            <a:ext cx="41014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חוזה דירה / </a:t>
            </a:r>
            <a:r>
              <a:rPr lang="he-IL" sz="1600" dirty="0"/>
              <a:t>חוזים</a:t>
            </a:r>
            <a:r>
              <a:rPr lang="he-IL" dirty="0"/>
              <a:t> </a:t>
            </a:r>
            <a:r>
              <a:rPr lang="he-IL" sz="2000" dirty="0"/>
              <a:t>/</a:t>
            </a:r>
            <a:r>
              <a:rPr lang="he-IL" dirty="0"/>
              <a:t> </a:t>
            </a:r>
            <a:r>
              <a:rPr lang="he-IL" sz="1600" dirty="0"/>
              <a:t>02/01/2025 </a:t>
            </a:r>
            <a:r>
              <a:rPr lang="he-IL" dirty="0"/>
              <a:t>/ </a:t>
            </a:r>
            <a:r>
              <a:rPr lang="he-IL" sz="1400" dirty="0"/>
              <a:t>משה כהן   </a:t>
            </a:r>
            <a:endParaRPr lang="he-IL" dirty="0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31C6088D-9564-2A4D-0A05-9237BB92C62F}"/>
              </a:ext>
            </a:extLst>
          </p:cNvPr>
          <p:cNvSpPr/>
          <p:nvPr/>
        </p:nvSpPr>
        <p:spPr>
          <a:xfrm>
            <a:off x="9275822" y="5474155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327CA507-5EC2-CE51-45A1-FC9A6387C92B}"/>
              </a:ext>
            </a:extLst>
          </p:cNvPr>
          <p:cNvSpPr/>
          <p:nvPr/>
        </p:nvSpPr>
        <p:spPr>
          <a:xfrm>
            <a:off x="9460644" y="5474155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C900340D-7137-CE8A-AF2C-17E2410EE17E}"/>
              </a:ext>
            </a:extLst>
          </p:cNvPr>
          <p:cNvSpPr/>
          <p:nvPr/>
        </p:nvSpPr>
        <p:spPr>
          <a:xfrm>
            <a:off x="9649614" y="5474154"/>
            <a:ext cx="87771" cy="128977"/>
          </a:xfrm>
          <a:prstGeom prst="ellipse">
            <a:avLst/>
          </a:prstGeom>
          <a:solidFill>
            <a:schemeClr val="bg2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12F952A5-DDDC-9912-717E-7BC2E9186B27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8F367FED-F275-86D3-98A8-80A29E1C771D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C8FA08B7-0393-9184-5B2B-D39C82CA7A30}"/>
              </a:ext>
            </a:extLst>
          </p:cNvPr>
          <p:cNvSpPr/>
          <p:nvPr/>
        </p:nvSpPr>
        <p:spPr>
          <a:xfrm>
            <a:off x="855957" y="3472772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Find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4E25212-7338-2DCF-179D-E21279B86BA4}"/>
              </a:ext>
            </a:extLst>
          </p:cNvPr>
          <p:cNvSpPr/>
          <p:nvPr/>
        </p:nvSpPr>
        <p:spPr>
          <a:xfrm>
            <a:off x="856030" y="17217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Folders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E1326438-1EFA-2E08-DA0B-DFCD01CFB07F}"/>
              </a:ext>
            </a:extLst>
          </p:cNvPr>
          <p:cNvSpPr/>
          <p:nvPr/>
        </p:nvSpPr>
        <p:spPr>
          <a:xfrm>
            <a:off x="856030" y="111868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68ABA5A9-86D2-0930-E36F-E9CBB8535629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Upload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E4960CF-8EBD-9A8C-406E-84102A3B8F04}"/>
              </a:ext>
            </a:extLst>
          </p:cNvPr>
          <p:cNvSpPr/>
          <p:nvPr/>
        </p:nvSpPr>
        <p:spPr>
          <a:xfrm>
            <a:off x="850260" y="2266549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File Details</a:t>
            </a:r>
            <a:endParaRPr lang="he-IL" dirty="0">
              <a:solidFill>
                <a:srgbClr val="49CFBF"/>
              </a:solidFill>
            </a:endParaRPr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FEEDE3D7-D955-04C0-E935-A304F8737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5291" y="2041607"/>
            <a:ext cx="454588" cy="507040"/>
          </a:xfrm>
          <a:prstGeom prst="rect">
            <a:avLst/>
          </a:prstGeom>
        </p:spPr>
      </p:pic>
      <p:pic>
        <p:nvPicPr>
          <p:cNvPr id="38" name="תמונה 37">
            <a:extLst>
              <a:ext uri="{FF2B5EF4-FFF2-40B4-BE49-F238E27FC236}">
                <a16:creationId xmlns:a16="http://schemas.microsoft.com/office/drawing/2014/main" id="{307621A8-0382-40B1-A766-07B31E5E1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94" y="2923065"/>
            <a:ext cx="1394581" cy="571550"/>
          </a:xfrm>
          <a:prstGeom prst="rect">
            <a:avLst/>
          </a:prstGeom>
        </p:spPr>
      </p:pic>
      <p:sp>
        <p:nvSpPr>
          <p:cNvPr id="39" name="מלבן 38">
            <a:extLst>
              <a:ext uri="{FF2B5EF4-FFF2-40B4-BE49-F238E27FC236}">
                <a16:creationId xmlns:a16="http://schemas.microsoft.com/office/drawing/2014/main" id="{323F4B47-E014-C487-9FC3-D94837B7D8B9}"/>
              </a:ext>
            </a:extLst>
          </p:cNvPr>
          <p:cNvSpPr/>
          <p:nvPr/>
        </p:nvSpPr>
        <p:spPr>
          <a:xfrm>
            <a:off x="3083668" y="2735856"/>
            <a:ext cx="8025319" cy="571550"/>
          </a:xfrm>
          <a:prstGeom prst="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2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54851140-2098-F2C4-4F15-594E6F836F42}"/>
              </a:ext>
            </a:extLst>
          </p:cNvPr>
          <p:cNvSpPr txBox="1"/>
          <p:nvPr/>
        </p:nvSpPr>
        <p:spPr>
          <a:xfrm>
            <a:off x="6741268" y="2836265"/>
            <a:ext cx="34561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הסכם קניה</a:t>
            </a:r>
            <a:r>
              <a:rPr lang="he-IL" sz="2000" dirty="0"/>
              <a:t>/</a:t>
            </a:r>
            <a:r>
              <a:rPr lang="he-IL" dirty="0"/>
              <a:t> </a:t>
            </a:r>
            <a:r>
              <a:rPr lang="he-IL" sz="1600" dirty="0"/>
              <a:t>05/12/2024 </a:t>
            </a:r>
            <a:r>
              <a:rPr lang="he-IL" dirty="0"/>
              <a:t>/ </a:t>
            </a:r>
            <a:r>
              <a:rPr lang="he-IL" sz="1400" dirty="0"/>
              <a:t>אפרים קליין</a:t>
            </a:r>
            <a:endParaRPr lang="he-IL" dirty="0"/>
          </a:p>
        </p:txBody>
      </p:sp>
      <p:pic>
        <p:nvPicPr>
          <p:cNvPr id="41" name="תמונה 40">
            <a:extLst>
              <a:ext uri="{FF2B5EF4-FFF2-40B4-BE49-F238E27FC236}">
                <a16:creationId xmlns:a16="http://schemas.microsoft.com/office/drawing/2014/main" id="{D369097B-BE21-D1C2-7033-2322C238B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5291" y="2757618"/>
            <a:ext cx="454588" cy="507040"/>
          </a:xfrm>
          <a:prstGeom prst="rect">
            <a:avLst/>
          </a:prstGeom>
        </p:spPr>
      </p:pic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289D36FD-CC6D-9194-C15D-9D73CBF9E049}"/>
              </a:ext>
            </a:extLst>
          </p:cNvPr>
          <p:cNvSpPr/>
          <p:nvPr/>
        </p:nvSpPr>
        <p:spPr>
          <a:xfrm>
            <a:off x="9134272" y="447472"/>
            <a:ext cx="1655607" cy="390563"/>
          </a:xfrm>
          <a:prstGeom prst="round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49CFBF"/>
                </a:solidFill>
                <a:sym typeface="Wingdings" panose="05000000000000000000" pitchFamily="2" charset="2"/>
              </a:rPr>
              <a:t></a:t>
            </a:r>
            <a:r>
              <a:rPr lang="he-IL" dirty="0">
                <a:solidFill>
                  <a:srgbClr val="49CFBF"/>
                </a:solidFill>
              </a:rPr>
              <a:t> חזרה</a:t>
            </a:r>
          </a:p>
        </p:txBody>
      </p:sp>
    </p:spTree>
    <p:extLst>
      <p:ext uri="{BB962C8B-B14F-4D97-AF65-F5344CB8AC3E}">
        <p14:creationId xmlns:p14="http://schemas.microsoft.com/office/powerpoint/2010/main" val="417789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6E755-E2D9-3DA2-C6D9-560C19D7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EB6DFAB6-66F3-148C-963A-6B9696AF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94" y="876944"/>
            <a:ext cx="4986570" cy="6858000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E18DABE-1E19-3451-F5F9-31C8BEB23EA3}"/>
              </a:ext>
            </a:extLst>
          </p:cNvPr>
          <p:cNvSpPr/>
          <p:nvPr/>
        </p:nvSpPr>
        <p:spPr>
          <a:xfrm>
            <a:off x="856030" y="1712069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49CFBF"/>
                </a:solidFill>
              </a:rPr>
              <a:t>Files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B96A995-BE5F-B188-6D89-99306DF4DC62}"/>
              </a:ext>
            </a:extLst>
          </p:cNvPr>
          <p:cNvSpPr/>
          <p:nvPr/>
        </p:nvSpPr>
        <p:spPr>
          <a:xfrm>
            <a:off x="856030" y="111868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1F6F3B0-1166-9A24-CA47-13160D7ECEB0}"/>
              </a:ext>
            </a:extLst>
          </p:cNvPr>
          <p:cNvSpPr txBox="1"/>
          <p:nvPr/>
        </p:nvSpPr>
        <p:spPr>
          <a:xfrm>
            <a:off x="4045281" y="355545"/>
            <a:ext cx="41014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חוזה דירה / </a:t>
            </a:r>
            <a:r>
              <a:rPr lang="he-IL" sz="1200" dirty="0"/>
              <a:t>חוזים</a:t>
            </a:r>
            <a:r>
              <a:rPr lang="he-IL" sz="1400" dirty="0"/>
              <a:t> </a:t>
            </a:r>
            <a:r>
              <a:rPr lang="he-IL" sz="1600" dirty="0"/>
              <a:t>/</a:t>
            </a:r>
            <a:r>
              <a:rPr lang="he-IL" sz="1400" dirty="0"/>
              <a:t> </a:t>
            </a:r>
            <a:r>
              <a:rPr lang="he-IL" sz="1200" dirty="0"/>
              <a:t>02/01/2025 </a:t>
            </a:r>
            <a:r>
              <a:rPr lang="he-IL" sz="1400" dirty="0"/>
              <a:t>/ </a:t>
            </a:r>
            <a:r>
              <a:rPr lang="he-IL" sz="1100" dirty="0"/>
              <a:t>משה כהן   </a:t>
            </a:r>
            <a:endParaRPr lang="he-IL" sz="14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61939E5A-8B79-CEFB-DE4D-DF108C2AF234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2AF57BB7-B5C8-B4D0-CDF8-DD9DD894EF8F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8C8E280-4502-AFE9-4B62-6F6420CEDD50}"/>
              </a:ext>
            </a:extLst>
          </p:cNvPr>
          <p:cNvSpPr/>
          <p:nvPr/>
        </p:nvSpPr>
        <p:spPr>
          <a:xfrm>
            <a:off x="855957" y="3472772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Find</a:t>
            </a:r>
            <a:endParaRPr lang="he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0A10C46F-F760-5578-CAC1-525B9C8419CA}"/>
              </a:ext>
            </a:extLst>
          </p:cNvPr>
          <p:cNvSpPr/>
          <p:nvPr/>
        </p:nvSpPr>
        <p:spPr>
          <a:xfrm>
            <a:off x="856030" y="17217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Folders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C6A8CA03-5222-AFAF-27B1-09163AF01A38}"/>
              </a:ext>
            </a:extLst>
          </p:cNvPr>
          <p:cNvSpPr/>
          <p:nvPr/>
        </p:nvSpPr>
        <p:spPr>
          <a:xfrm>
            <a:off x="856030" y="111868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C3C55F32-6992-B989-F454-2E344DF0A6AF}"/>
              </a:ext>
            </a:extLst>
          </p:cNvPr>
          <p:cNvSpPr/>
          <p:nvPr/>
        </p:nvSpPr>
        <p:spPr>
          <a:xfrm>
            <a:off x="856030" y="2889113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Upload</a:t>
            </a:r>
            <a:endParaRPr lang="he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877F0A3-9EA2-5934-69C9-E453706C938D}"/>
              </a:ext>
            </a:extLst>
          </p:cNvPr>
          <p:cNvSpPr/>
          <p:nvPr/>
        </p:nvSpPr>
        <p:spPr>
          <a:xfrm>
            <a:off x="850260" y="2266549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File Details</a:t>
            </a:r>
            <a:endParaRPr lang="he-IL" dirty="0">
              <a:solidFill>
                <a:srgbClr val="49CFBF"/>
              </a:solidFill>
            </a:endParaRP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1609034D-6D85-B622-3003-D3672A7F634D}"/>
              </a:ext>
            </a:extLst>
          </p:cNvPr>
          <p:cNvSpPr/>
          <p:nvPr/>
        </p:nvSpPr>
        <p:spPr>
          <a:xfrm>
            <a:off x="9134272" y="447472"/>
            <a:ext cx="1655607" cy="390563"/>
          </a:xfrm>
          <a:prstGeom prst="roundRect">
            <a:avLst/>
          </a:prstGeom>
          <a:solidFill>
            <a:schemeClr val="bg1"/>
          </a:solidFill>
          <a:ln>
            <a:solidFill>
              <a:srgbClr val="49CF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49CFBF"/>
                </a:solidFill>
                <a:sym typeface="Wingdings" panose="05000000000000000000" pitchFamily="2" charset="2"/>
              </a:rPr>
              <a:t></a:t>
            </a:r>
            <a:r>
              <a:rPr lang="he-IL" dirty="0">
                <a:solidFill>
                  <a:srgbClr val="49CFBF"/>
                </a:solidFill>
              </a:rPr>
              <a:t> חזרה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99C4ADDB-21F0-5889-D78C-412D35079F9E}"/>
              </a:ext>
            </a:extLst>
          </p:cNvPr>
          <p:cNvSpPr/>
          <p:nvPr/>
        </p:nvSpPr>
        <p:spPr>
          <a:xfrm>
            <a:off x="9017540" y="5448947"/>
            <a:ext cx="2201698" cy="390563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266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FE29F643-ACEA-87CC-418C-94978DE70AD3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8988BE9-63B1-1314-BDBC-914E201E6C6B}"/>
              </a:ext>
            </a:extLst>
          </p:cNvPr>
          <p:cNvSpPr/>
          <p:nvPr/>
        </p:nvSpPr>
        <p:spPr>
          <a:xfrm>
            <a:off x="856030" y="3429000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1C89842-0C5E-4B5E-9331-D095176F62A7}"/>
              </a:ext>
            </a:extLst>
          </p:cNvPr>
          <p:cNvSpPr/>
          <p:nvPr/>
        </p:nvSpPr>
        <p:spPr>
          <a:xfrm>
            <a:off x="856030" y="2263848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 Details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798BCE6A-E96C-A0BB-BC56-67683B1A2222}"/>
              </a:ext>
            </a:extLst>
          </p:cNvPr>
          <p:cNvSpPr/>
          <p:nvPr/>
        </p:nvSpPr>
        <p:spPr>
          <a:xfrm>
            <a:off x="861800" y="1664880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49CFBF"/>
                </a:solidFill>
              </a:rPr>
              <a:t>Files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7D64B78-3D5B-4384-AEB1-4AF82C3E628E}"/>
              </a:ext>
            </a:extLst>
          </p:cNvPr>
          <p:cNvSpPr/>
          <p:nvPr/>
        </p:nvSpPr>
        <p:spPr>
          <a:xfrm>
            <a:off x="861800" y="10714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C5F464F9-D69B-97B5-3422-1CD1FB1EE815}"/>
              </a:ext>
            </a:extLst>
          </p:cNvPr>
          <p:cNvSpPr/>
          <p:nvPr/>
        </p:nvSpPr>
        <p:spPr>
          <a:xfrm>
            <a:off x="861800" y="284192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F1747104-4904-ECEF-B8A6-1945AE720B4E}"/>
              </a:ext>
            </a:extLst>
          </p:cNvPr>
          <p:cNvSpPr/>
          <p:nvPr/>
        </p:nvSpPr>
        <p:spPr>
          <a:xfrm>
            <a:off x="861800" y="1674606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Folders</a:t>
            </a:r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A1182834-BB0C-6C41-84C3-266261A699E6}"/>
              </a:ext>
            </a:extLst>
          </p:cNvPr>
          <p:cNvSpPr/>
          <p:nvPr/>
        </p:nvSpPr>
        <p:spPr>
          <a:xfrm>
            <a:off x="861800" y="10714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C71D07F9-BE8C-89E4-07B0-3B8F5A4389DE}"/>
              </a:ext>
            </a:extLst>
          </p:cNvPr>
          <p:cNvSpPr/>
          <p:nvPr/>
        </p:nvSpPr>
        <p:spPr>
          <a:xfrm>
            <a:off x="861800" y="2841924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Upload</a:t>
            </a:r>
            <a:endParaRPr lang="he-IL" dirty="0">
              <a:solidFill>
                <a:srgbClr val="49CFBF"/>
              </a:solidFill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0346880-1B37-148C-3348-B39E312785BD}"/>
              </a:ext>
            </a:extLst>
          </p:cNvPr>
          <p:cNvSpPr/>
          <p:nvPr/>
        </p:nvSpPr>
        <p:spPr>
          <a:xfrm>
            <a:off x="8005864" y="729574"/>
            <a:ext cx="2723745" cy="1534274"/>
          </a:xfrm>
          <a:prstGeom prst="rect">
            <a:avLst/>
          </a:prstGeom>
          <a:solidFill>
            <a:schemeClr val="bg1"/>
          </a:solidFill>
          <a:ln>
            <a:solidFill>
              <a:srgbClr val="2CAA9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rgbClr val="49CFBF"/>
                </a:solidFill>
              </a:rPr>
              <a:t>גרור לכאן את הקובץ---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91767A2-B629-C2FD-CCF0-0BB1F4BF43F5}"/>
              </a:ext>
            </a:extLst>
          </p:cNvPr>
          <p:cNvSpPr/>
          <p:nvPr/>
        </p:nvSpPr>
        <p:spPr>
          <a:xfrm>
            <a:off x="5155660" y="1907345"/>
            <a:ext cx="2616740" cy="351643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בחר קובץ</a:t>
            </a:r>
          </a:p>
        </p:txBody>
      </p:sp>
    </p:spTree>
    <p:extLst>
      <p:ext uri="{BB962C8B-B14F-4D97-AF65-F5344CB8AC3E}">
        <p14:creationId xmlns:p14="http://schemas.microsoft.com/office/powerpoint/2010/main" val="74313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31B58-ADC1-9790-0664-23BB7957E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89CD848D-DFA5-A02F-213E-C0012C5D81E5}"/>
              </a:ext>
            </a:extLst>
          </p:cNvPr>
          <p:cNvSpPr/>
          <p:nvPr/>
        </p:nvSpPr>
        <p:spPr>
          <a:xfrm>
            <a:off x="0" y="6177065"/>
            <a:ext cx="12192000" cy="680936"/>
          </a:xfrm>
          <a:prstGeom prst="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200" dirty="0"/>
              <a:t>          © כל הזכויות שמורות </a:t>
            </a:r>
          </a:p>
          <a:p>
            <a:r>
              <a:rPr lang="he-IL" sz="1200" dirty="0"/>
              <a:t>  לפרטים </a:t>
            </a:r>
            <a:r>
              <a:rPr lang="en-US" sz="1200" dirty="0"/>
              <a:t>H</a:t>
            </a:r>
            <a:r>
              <a:rPr lang="he-IL" sz="1200" dirty="0"/>
              <a:t>4124196@</a:t>
            </a:r>
            <a:r>
              <a:rPr lang="en-US" sz="1200" dirty="0"/>
              <a:t>gmail.com</a:t>
            </a:r>
            <a:endParaRPr lang="he-IL" sz="12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01A5DC1-8570-EC8C-9487-1D718411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53" y="563436"/>
            <a:ext cx="1631946" cy="508059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0391CADB-B0C7-9644-CE4C-B849833017B8}"/>
              </a:ext>
            </a:extLst>
          </p:cNvPr>
          <p:cNvSpPr/>
          <p:nvPr/>
        </p:nvSpPr>
        <p:spPr>
          <a:xfrm>
            <a:off x="3310648" y="612800"/>
            <a:ext cx="5875507" cy="409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9375F86E-C294-C975-75D2-34CD3564843F}"/>
              </a:ext>
            </a:extLst>
          </p:cNvPr>
          <p:cNvGrpSpPr/>
          <p:nvPr/>
        </p:nvGrpSpPr>
        <p:grpSpPr>
          <a:xfrm>
            <a:off x="7029855" y="1322964"/>
            <a:ext cx="2960451" cy="369332"/>
            <a:chOff x="5920902" y="1324012"/>
            <a:chExt cx="2960451" cy="369332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E4909526-3864-0BEF-F4A8-EB6CF3C03225}"/>
                </a:ext>
              </a:extLst>
            </p:cNvPr>
            <p:cNvSpPr/>
            <p:nvPr/>
          </p:nvSpPr>
          <p:spPr>
            <a:xfrm>
              <a:off x="7101191" y="1324012"/>
              <a:ext cx="1780162" cy="3693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DDBE8F0F-457C-575E-2F01-78B5EC5F3BD9}"/>
                </a:ext>
              </a:extLst>
            </p:cNvPr>
            <p:cNvSpPr txBox="1"/>
            <p:nvPr/>
          </p:nvSpPr>
          <p:spPr>
            <a:xfrm>
              <a:off x="5920902" y="1324012"/>
              <a:ext cx="2733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2">
                      <a:lumMod val="75000"/>
                    </a:schemeClr>
                  </a:solidFill>
                </a:rPr>
                <a:t>סנן לפי תוכן</a:t>
              </a:r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8862DCB9-CC5A-FA90-9E6C-C45B85A76B69}"/>
              </a:ext>
            </a:extLst>
          </p:cNvPr>
          <p:cNvGrpSpPr/>
          <p:nvPr/>
        </p:nvGrpSpPr>
        <p:grpSpPr>
          <a:xfrm>
            <a:off x="5094050" y="1322964"/>
            <a:ext cx="2960451" cy="369332"/>
            <a:chOff x="5920902" y="1324012"/>
            <a:chExt cx="2960451" cy="369332"/>
          </a:xfrm>
        </p:grpSpPr>
        <p:sp>
          <p:nvSpPr>
            <p:cNvPr id="20" name="מלבן: פינות מעוגלות 19">
              <a:extLst>
                <a:ext uri="{FF2B5EF4-FFF2-40B4-BE49-F238E27FC236}">
                  <a16:creationId xmlns:a16="http://schemas.microsoft.com/office/drawing/2014/main" id="{1FE5F48F-A131-5585-7E43-792D937077A3}"/>
                </a:ext>
              </a:extLst>
            </p:cNvPr>
            <p:cNvSpPr/>
            <p:nvPr/>
          </p:nvSpPr>
          <p:spPr>
            <a:xfrm>
              <a:off x="7101191" y="1324012"/>
              <a:ext cx="1780162" cy="36933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629F7A20-69FD-3EF6-4182-0433DEA77C59}"/>
                </a:ext>
              </a:extLst>
            </p:cNvPr>
            <p:cNvSpPr txBox="1"/>
            <p:nvPr/>
          </p:nvSpPr>
          <p:spPr>
            <a:xfrm>
              <a:off x="5920902" y="1324012"/>
              <a:ext cx="273347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solidFill>
                    <a:schemeClr val="bg2">
                      <a:lumMod val="75000"/>
                    </a:schemeClr>
                  </a:solidFill>
                </a:rPr>
                <a:t>סנן</a:t>
              </a:r>
              <a:r>
                <a:rPr lang="he-IL" dirty="0"/>
                <a:t> </a:t>
              </a:r>
              <a:r>
                <a:rPr lang="he-IL" dirty="0">
                  <a:solidFill>
                    <a:schemeClr val="bg2">
                      <a:lumMod val="75000"/>
                    </a:schemeClr>
                  </a:solidFill>
                </a:rPr>
                <a:t>לפי</a:t>
              </a:r>
              <a:r>
                <a:rPr lang="he-IL" dirty="0"/>
                <a:t> </a:t>
              </a:r>
              <a:r>
                <a:rPr lang="he-IL" dirty="0">
                  <a:solidFill>
                    <a:schemeClr val="bg2">
                      <a:lumMod val="75000"/>
                    </a:schemeClr>
                  </a:solidFill>
                </a:rPr>
                <a:t>תאריך</a:t>
              </a:r>
            </a:p>
          </p:txBody>
        </p:sp>
      </p:grp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0009498-5795-7CE1-3E0C-11A78B9D3530}"/>
              </a:ext>
            </a:extLst>
          </p:cNvPr>
          <p:cNvSpPr/>
          <p:nvPr/>
        </p:nvSpPr>
        <p:spPr>
          <a:xfrm>
            <a:off x="856030" y="3429000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49CFBF"/>
                </a:solidFill>
              </a:rPr>
              <a:t>Find</a:t>
            </a:r>
            <a:endParaRPr lang="he-IL" dirty="0">
              <a:solidFill>
                <a:srgbClr val="49CFBF"/>
              </a:solidFill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5A64F31A-C213-90DD-BACE-2058CC692B7C}"/>
              </a:ext>
            </a:extLst>
          </p:cNvPr>
          <p:cNvSpPr/>
          <p:nvPr/>
        </p:nvSpPr>
        <p:spPr>
          <a:xfrm>
            <a:off x="856030" y="2263848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 Details</a:t>
            </a:r>
            <a:endParaRPr lang="he-IL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BC3CF775-1B05-2896-439C-FFBE44DD1512}"/>
              </a:ext>
            </a:extLst>
          </p:cNvPr>
          <p:cNvSpPr/>
          <p:nvPr/>
        </p:nvSpPr>
        <p:spPr>
          <a:xfrm>
            <a:off x="861800" y="1664880"/>
            <a:ext cx="1643974" cy="4085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49CFBF"/>
                </a:solidFill>
              </a:rPr>
              <a:t>Files</a:t>
            </a:r>
            <a:endParaRPr lang="he-IL" b="1" dirty="0">
              <a:solidFill>
                <a:srgbClr val="49CFBF"/>
              </a:solidFill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821683F0-F368-88C6-8BF0-FA0043F9F68E}"/>
              </a:ext>
            </a:extLst>
          </p:cNvPr>
          <p:cNvSpPr/>
          <p:nvPr/>
        </p:nvSpPr>
        <p:spPr>
          <a:xfrm>
            <a:off x="861800" y="10714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EFC652A9-75CB-A85A-2121-5174685BDBC0}"/>
              </a:ext>
            </a:extLst>
          </p:cNvPr>
          <p:cNvSpPr/>
          <p:nvPr/>
        </p:nvSpPr>
        <p:spPr>
          <a:xfrm>
            <a:off x="861800" y="284192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Edit</a:t>
            </a:r>
            <a:endParaRPr lang="he-IL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B04CCBCA-8418-84ED-7240-8D2B7AA3D488}"/>
              </a:ext>
            </a:extLst>
          </p:cNvPr>
          <p:cNvSpPr/>
          <p:nvPr/>
        </p:nvSpPr>
        <p:spPr>
          <a:xfrm>
            <a:off x="861800" y="1674606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Folders</a:t>
            </a:r>
            <a:endParaRPr lang="he-IL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C3580130-4298-917E-6EC0-B3BC1B7DD641}"/>
              </a:ext>
            </a:extLst>
          </p:cNvPr>
          <p:cNvSpPr/>
          <p:nvPr/>
        </p:nvSpPr>
        <p:spPr>
          <a:xfrm>
            <a:off x="861800" y="1071495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E2CE1F8D-5A7E-C665-1431-132ED4755837}"/>
              </a:ext>
            </a:extLst>
          </p:cNvPr>
          <p:cNvSpPr/>
          <p:nvPr/>
        </p:nvSpPr>
        <p:spPr>
          <a:xfrm>
            <a:off x="861800" y="2841924"/>
            <a:ext cx="1643974" cy="408561"/>
          </a:xfrm>
          <a:prstGeom prst="roundRect">
            <a:avLst/>
          </a:prstGeom>
          <a:solidFill>
            <a:srgbClr val="49C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Upload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5578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244</Words>
  <Application>Microsoft Office PowerPoint</Application>
  <PresentationFormat>מסך רחב</PresentationFormat>
  <Paragraphs>85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2025-03-02T00:27:34Z</dcterms:created>
  <dcterms:modified xsi:type="dcterms:W3CDTF">2025-03-02T02:09:10Z</dcterms:modified>
</cp:coreProperties>
</file>