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FFF25A-C056-4BA4-BF6D-6BA3C4C9BD3A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9396A1-35F9-4A64-B363-56D4A0A8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8800" dirty="0" smtClean="0"/>
              <a:t>Движок игры </a:t>
            </a:r>
            <a:r>
              <a:rPr lang="en-US" sz="8800" dirty="0" smtClean="0"/>
              <a:t>doom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4876" y="6260632"/>
            <a:ext cx="4429124" cy="597368"/>
          </a:xfrm>
        </p:spPr>
        <p:txBody>
          <a:bodyPr>
            <a:normAutofit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Руденко Михаил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FF0000"/>
                </a:solidFill>
              </a:rPr>
              <a:t>Цель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Разработать </a:t>
            </a:r>
            <a:r>
              <a:rPr lang="ru-RU" dirty="0" smtClean="0"/>
              <a:t>движок игры дум с принципом </a:t>
            </a:r>
            <a:r>
              <a:rPr lang="ru-RU" dirty="0" err="1" smtClean="0"/>
              <a:t>отрисовки</a:t>
            </a:r>
            <a:r>
              <a:rPr lang="ru-RU" dirty="0" smtClean="0"/>
              <a:t> </a:t>
            </a:r>
            <a:r>
              <a:rPr lang="en-US" dirty="0" err="1" smtClean="0"/>
              <a:t>raycasting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  <a:endParaRPr lang="ru-RU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</a:t>
            </a:r>
            <a:r>
              <a:rPr lang="en-US" dirty="0" smtClean="0"/>
              <a:t> </a:t>
            </a:r>
            <a:r>
              <a:rPr lang="ru-RU" dirty="0" smtClean="0"/>
              <a:t>алгоритм </a:t>
            </a:r>
            <a:r>
              <a:rPr lang="en-US" dirty="0" err="1" smtClean="0"/>
              <a:t>raycasting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85786" y="1166786"/>
            <a:ext cx="7643866" cy="762016"/>
          </a:xfrm>
        </p:spPr>
        <p:txBody>
          <a:bodyPr/>
          <a:lstStyle/>
          <a:p>
            <a:r>
              <a:rPr lang="ru-RU" dirty="0" smtClean="0"/>
              <a:t>Реализован алгоритм </a:t>
            </a:r>
            <a:r>
              <a:rPr lang="en-US" dirty="0" err="1" smtClean="0"/>
              <a:t>raycasting</a:t>
            </a:r>
            <a:r>
              <a:rPr lang="ru-RU" dirty="0" smtClean="0"/>
              <a:t> для </a:t>
            </a:r>
            <a:r>
              <a:rPr lang="ru-RU" dirty="0" err="1" smtClean="0"/>
              <a:t>отрисовки</a:t>
            </a:r>
            <a:r>
              <a:rPr lang="ru-RU" dirty="0" smtClean="0"/>
              <a:t> </a:t>
            </a:r>
            <a:r>
              <a:rPr lang="ru-RU" dirty="0" err="1" smtClean="0"/>
              <a:t>псвдо</a:t>
            </a:r>
            <a:r>
              <a:rPr lang="ru-RU" dirty="0" smtClean="0"/>
              <a:t> 3</a:t>
            </a:r>
            <a:r>
              <a:rPr lang="en-US" dirty="0" smtClean="0"/>
              <a:t>d</a:t>
            </a:r>
            <a:r>
              <a:rPr lang="ru-RU" dirty="0" smtClean="0"/>
              <a:t> графики и добавлены спрайты.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37812"/>
            <a:ext cx="8572592" cy="482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math</a:t>
            </a:r>
            <a:endParaRPr lang="en-US" dirty="0" smtClean="0"/>
          </a:p>
          <a:p>
            <a:r>
              <a:rPr lang="en-US" dirty="0" err="1" smtClean="0"/>
              <a:t>os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пути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Разнообразить спрайты.</a:t>
            </a:r>
            <a:endParaRPr lang="ru-RU" dirty="0" smtClean="0"/>
          </a:p>
          <a:p>
            <a:r>
              <a:rPr lang="ru-RU" dirty="0" smtClean="0"/>
              <a:t>Добавить уровни.</a:t>
            </a:r>
            <a:endParaRPr lang="ru-RU" dirty="0" smtClean="0"/>
          </a:p>
          <a:p>
            <a:r>
              <a:rPr lang="ru-RU" smtClean="0"/>
              <a:t>Улучшить производительность.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203</TotalTime>
  <Words>51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Движок игры doom</vt:lpstr>
      <vt:lpstr>Цель</vt:lpstr>
      <vt:lpstr>Задачи</vt:lpstr>
      <vt:lpstr>Реализация</vt:lpstr>
      <vt:lpstr>Используемые библиотеки</vt:lpstr>
      <vt:lpstr>Дальнейшие пути развития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Финансы</dc:title>
  <dc:creator>Asus</dc:creator>
  <cp:lastModifiedBy>Asus</cp:lastModifiedBy>
  <cp:revision>20</cp:revision>
  <dcterms:created xsi:type="dcterms:W3CDTF">2023-11-05T13:36:32Z</dcterms:created>
  <dcterms:modified xsi:type="dcterms:W3CDTF">2024-01-18T15:11:54Z</dcterms:modified>
</cp:coreProperties>
</file>