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1219835"/>
          </a:xfrm>
        </p:spPr>
        <p:txBody>
          <a:bodyPr>
            <a:normAutofit fontScale="90000"/>
          </a:bodyPr>
          <a:lstStyle/>
          <a:p>
            <a:r>
              <a:rPr lang="ru-RU"/>
              <a:t>Проект телеграм-бот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365" y="3675380"/>
            <a:ext cx="4572635" cy="1582420"/>
          </a:xfrm>
        </p:spPr>
        <p:txBody>
          <a:bodyPr/>
          <a:lstStyle/>
          <a:p>
            <a:r>
              <a:rPr lang="ru-RU" altLang="en-US"/>
              <a:t>Выполнил</a:t>
            </a:r>
            <a:r>
              <a:rPr lang="en-US" altLang="en-US"/>
              <a:t>:</a:t>
            </a:r>
            <a:r>
              <a:rPr lang="ru-RU" altLang="en-US"/>
              <a:t> Хоперский Артём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Используемые библиотеки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telebot</a:t>
            </a:r>
            <a:endParaRPr lang="en-US" altLang="ru-RU"/>
          </a:p>
          <a:p>
            <a:r>
              <a:rPr lang="en-US" altLang="ru-RU"/>
              <a:t>glob</a:t>
            </a:r>
            <a:endParaRPr lang="en-US" altLang="ru-RU"/>
          </a:p>
          <a:p>
            <a:r>
              <a:rPr lang="en-US" altLang="ru-RU"/>
              <a:t>json</a:t>
            </a:r>
            <a:endParaRPr lang="en-US" altLang="ru-RU"/>
          </a:p>
          <a:p>
            <a:r>
              <a:rPr lang="en-US" altLang="ru-RU"/>
              <a:t>random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Дальнейшие пути развития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1. </a:t>
            </a:r>
            <a:r>
              <a:rPr lang="ru-RU" altLang="ru-RU"/>
              <a:t>добавление системы профиля</a:t>
            </a:r>
            <a:endParaRPr lang="ru-RU" altLang="en-US"/>
          </a:p>
          <a:p>
            <a:r>
              <a:rPr lang="ru-RU" altLang="en-US"/>
              <a:t>2. добавление случайных задач через команду</a:t>
            </a:r>
            <a:endParaRPr lang="ru-RU" altLang="en-US"/>
          </a:p>
          <a:p>
            <a:r>
              <a:rPr lang="ru-RU" altLang="en-US"/>
              <a:t>3. переработка команд в кнопки</a:t>
            </a:r>
            <a:endParaRPr lang="ru-RU" altLang="en-US"/>
          </a:p>
          <a:p>
            <a:r>
              <a:rPr lang="ru-RU" altLang="en-US"/>
              <a:t>4. написание бек-энда сайта</a:t>
            </a:r>
            <a:endParaRPr lang="ru-RU" altLang="en-US"/>
          </a:p>
          <a:p>
            <a:r>
              <a:rPr lang="ru-RU" altLang="en-US"/>
              <a:t>5. создание систем игр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1. доработка бек-энд части сайта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Presentation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79616</cp:lastModifiedBy>
  <cp:revision>2</cp:revision>
  <dcterms:created xsi:type="dcterms:W3CDTF">2024-04-30T11:51:22Z</dcterms:created>
  <dcterms:modified xsi:type="dcterms:W3CDTF">2024-04-30T15:12:21Z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71BC7DE8F467491FB439B35D9EC0AFB5_11</vt:lpwstr>
  </property>
</Properties>
</file>