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571A3-C575-49A9-B956-C13CCD6CA575}" v="2" dt="2020-04-05T17:05:42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 weil" userId="72416952dc0f1edc" providerId="LiveId" clId="{700571A3-C575-49A9-B956-C13CCD6CA575}"/>
    <pc:docChg chg="custSel delSld modSld">
      <pc:chgData name="ami weil" userId="72416952dc0f1edc" providerId="LiveId" clId="{700571A3-C575-49A9-B956-C13CCD6CA575}" dt="2020-04-05T17:46:38.415" v="4442" actId="20577"/>
      <pc:docMkLst>
        <pc:docMk/>
      </pc:docMkLst>
      <pc:sldChg chg="modSp mod">
        <pc:chgData name="ami weil" userId="72416952dc0f1edc" providerId="LiveId" clId="{700571A3-C575-49A9-B956-C13CCD6CA575}" dt="2020-04-05T16:49:33.500" v="72" actId="20577"/>
        <pc:sldMkLst>
          <pc:docMk/>
          <pc:sldMk cId="1058478367" sldId="257"/>
        </pc:sldMkLst>
        <pc:spChg chg="mod">
          <ac:chgData name="ami weil" userId="72416952dc0f1edc" providerId="LiveId" clId="{700571A3-C575-49A9-B956-C13CCD6CA575}" dt="2020-04-05T16:49:33.500" v="72" actId="20577"/>
          <ac:spMkLst>
            <pc:docMk/>
            <pc:sldMk cId="1058478367" sldId="257"/>
            <ac:spMk id="3" creationId="{FA03E314-05DF-473C-8366-E7034F334FBA}"/>
          </ac:spMkLst>
        </pc:spChg>
      </pc:sldChg>
      <pc:sldChg chg="modSp mod">
        <pc:chgData name="ami weil" userId="72416952dc0f1edc" providerId="LiveId" clId="{700571A3-C575-49A9-B956-C13CCD6CA575}" dt="2020-04-05T16:54:20.610" v="256" actId="20577"/>
        <pc:sldMkLst>
          <pc:docMk/>
          <pc:sldMk cId="1455792936" sldId="258"/>
        </pc:sldMkLst>
        <pc:spChg chg="mod">
          <ac:chgData name="ami weil" userId="72416952dc0f1edc" providerId="LiveId" clId="{700571A3-C575-49A9-B956-C13CCD6CA575}" dt="2020-04-05T16:54:20.610" v="256" actId="20577"/>
          <ac:spMkLst>
            <pc:docMk/>
            <pc:sldMk cId="1455792936" sldId="258"/>
            <ac:spMk id="3" creationId="{2E81EC5D-ABE4-457C-B230-94EDEA10BD4C}"/>
          </ac:spMkLst>
        </pc:spChg>
      </pc:sldChg>
      <pc:sldChg chg="modSp mod">
        <pc:chgData name="ami weil" userId="72416952dc0f1edc" providerId="LiveId" clId="{700571A3-C575-49A9-B956-C13CCD6CA575}" dt="2020-04-05T17:01:00.041" v="687" actId="20577"/>
        <pc:sldMkLst>
          <pc:docMk/>
          <pc:sldMk cId="15405812" sldId="259"/>
        </pc:sldMkLst>
        <pc:spChg chg="mod">
          <ac:chgData name="ami weil" userId="72416952dc0f1edc" providerId="LiveId" clId="{700571A3-C575-49A9-B956-C13CCD6CA575}" dt="2020-04-05T17:01:00.041" v="687" actId="20577"/>
          <ac:spMkLst>
            <pc:docMk/>
            <pc:sldMk cId="15405812" sldId="259"/>
            <ac:spMk id="3" creationId="{313379C3-B4C0-4454-B0A2-C63B7FD45584}"/>
          </ac:spMkLst>
        </pc:spChg>
      </pc:sldChg>
      <pc:sldChg chg="modSp mod">
        <pc:chgData name="ami weil" userId="72416952dc0f1edc" providerId="LiveId" clId="{700571A3-C575-49A9-B956-C13CCD6CA575}" dt="2020-04-05T17:02:08.811" v="764" actId="20577"/>
        <pc:sldMkLst>
          <pc:docMk/>
          <pc:sldMk cId="4124045882" sldId="260"/>
        </pc:sldMkLst>
        <pc:spChg chg="mod">
          <ac:chgData name="ami weil" userId="72416952dc0f1edc" providerId="LiveId" clId="{700571A3-C575-49A9-B956-C13CCD6CA575}" dt="2020-04-05T17:02:08.811" v="764" actId="20577"/>
          <ac:spMkLst>
            <pc:docMk/>
            <pc:sldMk cId="4124045882" sldId="260"/>
            <ac:spMk id="3" creationId="{F0AB7EE7-A523-4D1A-BFCA-A6C00E3899CE}"/>
          </ac:spMkLst>
        </pc:spChg>
      </pc:sldChg>
      <pc:sldChg chg="addSp delSp modSp mod">
        <pc:chgData name="ami weil" userId="72416952dc0f1edc" providerId="LiveId" clId="{700571A3-C575-49A9-B956-C13CCD6CA575}" dt="2020-04-05T17:31:19.744" v="2738" actId="20577"/>
        <pc:sldMkLst>
          <pc:docMk/>
          <pc:sldMk cId="3585365120" sldId="261"/>
        </pc:sldMkLst>
        <pc:spChg chg="del">
          <ac:chgData name="ami weil" userId="72416952dc0f1edc" providerId="LiveId" clId="{700571A3-C575-49A9-B956-C13CCD6CA575}" dt="2020-04-05T17:05:23.108" v="765" actId="931"/>
          <ac:spMkLst>
            <pc:docMk/>
            <pc:sldMk cId="3585365120" sldId="261"/>
            <ac:spMk id="3" creationId="{967DFCAD-2422-426A-B1EA-1793732B47DB}"/>
          </ac:spMkLst>
        </pc:spChg>
        <pc:spChg chg="add mod">
          <ac:chgData name="ami weil" userId="72416952dc0f1edc" providerId="LiveId" clId="{700571A3-C575-49A9-B956-C13CCD6CA575}" dt="2020-04-05T17:31:19.744" v="2738" actId="20577"/>
          <ac:spMkLst>
            <pc:docMk/>
            <pc:sldMk cId="3585365120" sldId="261"/>
            <ac:spMk id="7" creationId="{2ED8A0FB-1BED-4C9B-A493-1AF0B4D9A437}"/>
          </ac:spMkLst>
        </pc:spChg>
        <pc:picChg chg="add del mod">
          <ac:chgData name="ami weil" userId="72416952dc0f1edc" providerId="LiveId" clId="{700571A3-C575-49A9-B956-C13CCD6CA575}" dt="2020-04-05T17:05:37.106" v="773" actId="21"/>
          <ac:picMkLst>
            <pc:docMk/>
            <pc:sldMk cId="3585365120" sldId="261"/>
            <ac:picMk id="5" creationId="{71C76A8A-8692-492F-B6C7-E226C8D3354E}"/>
          </ac:picMkLst>
        </pc:picChg>
        <pc:picChg chg="add mod">
          <ac:chgData name="ami weil" userId="72416952dc0f1edc" providerId="LiveId" clId="{700571A3-C575-49A9-B956-C13CCD6CA575}" dt="2020-04-05T17:28:34.559" v="2354" actId="1076"/>
          <ac:picMkLst>
            <pc:docMk/>
            <pc:sldMk cId="3585365120" sldId="261"/>
            <ac:picMk id="8" creationId="{6BD41DC3-AC20-4677-9905-FFF1664BF49C}"/>
          </ac:picMkLst>
        </pc:picChg>
      </pc:sldChg>
      <pc:sldChg chg="modSp mod">
        <pc:chgData name="ami weil" userId="72416952dc0f1edc" providerId="LiveId" clId="{700571A3-C575-49A9-B956-C13CCD6CA575}" dt="2020-04-05T17:46:38.415" v="4442" actId="20577"/>
        <pc:sldMkLst>
          <pc:docMk/>
          <pc:sldMk cId="2041718038" sldId="264"/>
        </pc:sldMkLst>
        <pc:spChg chg="mod">
          <ac:chgData name="ami weil" userId="72416952dc0f1edc" providerId="LiveId" clId="{700571A3-C575-49A9-B956-C13CCD6CA575}" dt="2020-04-05T17:46:38.415" v="4442" actId="20577"/>
          <ac:spMkLst>
            <pc:docMk/>
            <pc:sldMk cId="2041718038" sldId="264"/>
            <ac:spMk id="3" creationId="{639E677A-E36F-430A-AE75-B324E8121AFB}"/>
          </ac:spMkLst>
        </pc:spChg>
      </pc:sldChg>
      <pc:sldChg chg="modSp del mod">
        <pc:chgData name="ami weil" userId="72416952dc0f1edc" providerId="LiveId" clId="{700571A3-C575-49A9-B956-C13CCD6CA575}" dt="2020-04-05T17:43:36.698" v="4334" actId="2696"/>
        <pc:sldMkLst>
          <pc:docMk/>
          <pc:sldMk cId="1069701526" sldId="265"/>
        </pc:sldMkLst>
        <pc:spChg chg="mod">
          <ac:chgData name="ami weil" userId="72416952dc0f1edc" providerId="LiveId" clId="{700571A3-C575-49A9-B956-C13CCD6CA575}" dt="2020-04-05T17:43:32.656" v="4333" actId="20577"/>
          <ac:spMkLst>
            <pc:docMk/>
            <pc:sldMk cId="1069701526" sldId="265"/>
            <ac:spMk id="3" creationId="{010B3911-4849-4E6E-91C4-76BF37BB11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3.0412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F55172-4CF4-4C1D-A31B-923F081BA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609601"/>
            <a:ext cx="11081857" cy="2362199"/>
          </a:xfrm>
        </p:spPr>
        <p:txBody>
          <a:bodyPr>
            <a:normAutofit/>
          </a:bodyPr>
          <a:lstStyle/>
          <a:p>
            <a:r>
              <a:rPr lang="en-US" b="1" dirty="0"/>
              <a:t>Clustering-correcting codes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BA93C70-50F7-4667-BC99-0EE01D42C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he-I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מגישים: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אילון גרובמן – 302048905 – </a:t>
            </a:r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elon.grubman@gmail.com	</a:t>
            </a:r>
            <a:endParaRPr lang="he-IL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עמית וייל – 203996715</a:t>
            </a:r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    </a:t>
            </a:r>
            <a:r>
              <a:rPr lang="he-IL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- </a:t>
            </a:r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amitweil1991@gmail.com</a:t>
            </a:r>
            <a:endParaRPr lang="he-IL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70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03F89B-019D-4E64-B8E9-526A8D0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מטרות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03E314-05DF-473C-8366-E7034F33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8159"/>
            <a:ext cx="9905998" cy="4337808"/>
          </a:xfrm>
        </p:spPr>
        <p:txBody>
          <a:bodyPr/>
          <a:lstStyle/>
          <a:p>
            <a:r>
              <a:rPr lang="he-IL" dirty="0"/>
              <a:t>הכרה והבנה של הרעיון הכללי המוצג במאמר.</a:t>
            </a:r>
          </a:p>
          <a:p>
            <a:r>
              <a:rPr lang="he-IL" dirty="0"/>
              <a:t>הכרה והבנה של האלגוריתמים המתוארים במאמר.</a:t>
            </a:r>
          </a:p>
          <a:p>
            <a:r>
              <a:rPr lang="he-IL" dirty="0"/>
              <a:t>מימוש האלגוריתמים ב </a:t>
            </a:r>
            <a:r>
              <a:rPr lang="en-US" dirty="0"/>
              <a:t>C++</a:t>
            </a:r>
            <a:r>
              <a:rPr lang="he-IL" dirty="0"/>
              <a:t>.</a:t>
            </a:r>
          </a:p>
          <a:p>
            <a:r>
              <a:rPr lang="he-IL" dirty="0"/>
              <a:t>בניית טסטים וסימולציה אשר מאפשרים בחינת נכונות ומדדי יעילות לפתרון.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* המאמר - </a:t>
            </a:r>
            <a:r>
              <a:rPr lang="en-US" dirty="0">
                <a:hlinkClick r:id="rId2"/>
              </a:rPr>
              <a:t>https://arxiv.org/pdf/1903.04122.pdf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84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F4A981-976C-4AF1-9E56-8F43DE55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הרעיון הכללי והפתרון עבורו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81EC5D-ABE4-457C-B230-94EDEA10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1079"/>
            <a:ext cx="9905998" cy="387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התחום שבו עוסק המאמר הוא תחום אחסון מידע. כיום ישנן דרכים שונות המאפשרות אחסון של מידע כדוגמת התקני זיכרון ניידים , המספקים טכניקות הגנה על המידע מפני "רעשים" אשר עלולים לגרום לשינוי המידע המקורי (אלגוריתמי תיקוני שגיאות למיניהם).</a:t>
            </a:r>
          </a:p>
          <a:p>
            <a:pPr marL="0" indent="0">
              <a:buNone/>
            </a:pPr>
            <a:r>
              <a:rPr lang="he-IL" dirty="0"/>
              <a:t>במאמר מוצגת שיטה ייחודית לאחסון מידע בתוך תרכובת </a:t>
            </a:r>
            <a:r>
              <a:rPr lang="en-US" dirty="0"/>
              <a:t>DNA</a:t>
            </a:r>
            <a:r>
              <a:rPr lang="he-IL" dirty="0"/>
              <a:t> אשר מגדילה בצורה משמעותית את חסם גודל האחסון.</a:t>
            </a:r>
          </a:p>
          <a:p>
            <a:pPr marL="0" indent="0">
              <a:buNone/>
            </a:pPr>
            <a:r>
              <a:rPr lang="he-IL" dirty="0"/>
              <a:t>בשיטה זו לוקחים מידע שרוצים לאחסן, ועל-ידי תהליך ביולוגי מסנתזים אותו אל תוך רצפי </a:t>
            </a:r>
            <a:r>
              <a:rPr lang="en-US" dirty="0"/>
              <a:t>DNA</a:t>
            </a:r>
            <a:r>
              <a:rPr lang="he-IL" dirty="0"/>
              <a:t>  שיכילו לבסוף את כל המידע. כמו בכל אמצעי אחסון אחר, נוכל על ידי תהליך הפוך לשלוף את המידע מתוך סלילי ה </a:t>
            </a:r>
            <a:r>
              <a:rPr lang="en-US" dirty="0"/>
              <a:t>DNA</a:t>
            </a:r>
            <a:r>
              <a:rPr lang="he-IL" dirty="0"/>
              <a:t> ולשחזרו למידע המקורי. 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57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3379C3-B4C0-4454-B0A2-C63B7FD4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64067"/>
            <a:ext cx="9905998" cy="4927134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הבעיה שמוצגת במאמר היא שמידע אשר עובר תהליך שכזה - הן במהלך הסנתוז לתוך רצפי ה-</a:t>
            </a:r>
            <a:r>
              <a:rPr lang="en-US" dirty="0"/>
              <a:t>,DNA</a:t>
            </a:r>
            <a:r>
              <a:rPr lang="he-IL" dirty="0"/>
              <a:t> והן במהלך הזמן שבו הוא נמצא בתוך הרצפים, עלול להיפגם על ידי "רעשים" , כלומר שינויים במידע המקודד באופן שלא תואם את המקור. לכן, נרצה לתת פתרון שיאפשר הכנסה של מידע לאחסון והוצאה ממנו תוך שמירה נכונות המידע המאוחסן.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הפתרון המוצג במאמר  הינו קידוד ייחודי של המידע לאחר שזה פורק לחלקים קטנים (</a:t>
            </a:r>
            <a:r>
              <a:rPr lang="he-IL" dirty="0" err="1"/>
              <a:t>סטראנדים</a:t>
            </a:r>
            <a:r>
              <a:rPr lang="he-IL" dirty="0"/>
              <a:t>), תוך שמירה על תכונות מתמטיות אשר יאפשרו לנו לזהות את סלילי ה </a:t>
            </a:r>
            <a:r>
              <a:rPr lang="en-US" dirty="0"/>
              <a:t>DNA</a:t>
            </a:r>
            <a:r>
              <a:rPr lang="he-IL" dirty="0"/>
              <a:t> (</a:t>
            </a:r>
            <a:r>
              <a:rPr lang="he-IL" dirty="0" err="1"/>
              <a:t>הסטראנדים</a:t>
            </a:r>
            <a:r>
              <a:rPr lang="he-IL" dirty="0"/>
              <a:t>) אשר חלו בתוכם שגיאות, תיקון השגיאות ולבסוף פענוח הקידוד חזרה אל המידע המקורי.</a:t>
            </a:r>
          </a:p>
        </p:txBody>
      </p:sp>
    </p:spTree>
    <p:extLst>
      <p:ext uri="{BB962C8B-B14F-4D97-AF65-F5344CB8AC3E}">
        <p14:creationId xmlns:p14="http://schemas.microsoft.com/office/powerpoint/2010/main" val="1540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8A34C1-35B5-44B9-A8AB-CB8A0FCE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52088"/>
          </a:xfrm>
        </p:spPr>
        <p:txBody>
          <a:bodyPr/>
          <a:lstStyle/>
          <a:p>
            <a:pPr algn="ctr"/>
            <a:r>
              <a:rPr lang="he-IL" b="1" u="sng" dirty="0"/>
              <a:t>יישום 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AB7EE7-A523-4D1A-BFCA-A6C00E38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72112"/>
            <a:ext cx="9905998" cy="31242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dirty="0"/>
              <a:t>החלק שלנו בפרויקט הינו מימוש הפן </a:t>
            </a:r>
            <a:r>
              <a:rPr lang="he-IL" dirty="0" err="1"/>
              <a:t>התוכנתי</a:t>
            </a:r>
            <a:r>
              <a:rPr lang="he-IL" dirty="0"/>
              <a:t> של הפתרון תוך כדי התמקדות ב-4 אלגוריתמים:</a:t>
            </a:r>
          </a:p>
          <a:p>
            <a:r>
              <a:rPr lang="he-IL" dirty="0"/>
              <a:t>אלגוריתם קידוד</a:t>
            </a:r>
          </a:p>
          <a:p>
            <a:r>
              <a:rPr lang="he-IL" dirty="0"/>
              <a:t>אלגוריתם זיהוי שגיאות במידע.</a:t>
            </a:r>
          </a:p>
          <a:p>
            <a:r>
              <a:rPr lang="he-IL" dirty="0"/>
              <a:t>אלגוריתם תיקון שגיאות במידע.</a:t>
            </a:r>
          </a:p>
          <a:p>
            <a:r>
              <a:rPr lang="he-IL" dirty="0"/>
              <a:t>אלגוריתם פענוח המידע והחזרה שלו לצורתו המקורית.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* בנוסף ל-4 האלגוריתמים הנ"ל, עלינו לממש מודול שתפקידו </a:t>
            </a:r>
            <a:r>
              <a:rPr lang="he-IL" dirty="0" err="1"/>
              <a:t>לסמלץ</a:t>
            </a:r>
            <a:r>
              <a:rPr lang="he-IL" dirty="0"/>
              <a:t> את תהליך שכפול </a:t>
            </a:r>
            <a:r>
              <a:rPr lang="he-IL" dirty="0" err="1"/>
              <a:t>הסטראנדים</a:t>
            </a:r>
            <a:r>
              <a:rPr lang="he-IL" dirty="0"/>
              <a:t> המקודדים והכנסת מלאכותית של שגיאות בהם.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404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563739-0F41-4610-BE95-831CDA3F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אלגוריתם 1 - קידוד</a:t>
            </a:r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2ED8A0FB-1BED-4C9B-A493-1AF0B4D9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4570"/>
            <a:ext cx="9905998" cy="3499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יצירת קידוד לכל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הסטרנדים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במערכת על מנת שיתקיים התנאי הבא:</a:t>
            </a:r>
          </a:p>
          <a:p>
            <a:pPr marL="0" indent="0">
              <a:buNone/>
            </a:pP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סטרנדים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אשר מרחק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המינג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בין האינדקסים שלהם הינו קטן מ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, חייב להתקיים כי המרחק ב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שלהם יהיה לפחות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(כאשר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ו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הינם פרמטרים הנקבעים על מנת לשמר תכונות מתמטיות של הקידוד שיעזרו באלגוריתמים הבאים), כל זוג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סטרנדים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במערכת חייב לקיים תנאים אלו, במידה ואחד מהם לא מקיים זאת – הוא יעבור קידוד.</a:t>
            </a:r>
          </a:p>
          <a:p>
            <a:pPr marL="0" indent="0">
              <a:buNone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בכללי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סטרנד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שיעבור קידוד יכיל מידע שיאפשר לו לקיים את ה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, ובנוסף על מנת שיהיה לו מקום להכיל מידע זה הוא יעבור תהליך של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– כלומר במקום להכיל את המידע המקורי הוא יכיל מידע מקוצר שיאפשר לשחזר את המידע המקורי.</a:t>
            </a:r>
          </a:p>
          <a:p>
            <a:pPr marL="0" indent="0">
              <a:buNone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הסבר מעמיק על הקידוד קיים במאמר.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מציין מיקום תוכן 4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6BD41DC3-AC20-4677-9905-FFF1664B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9" y="285933"/>
            <a:ext cx="2263682" cy="231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A6DBA-CBC5-46BB-B939-D1A02E6B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אלגוריתם 2 – זיהוי שגיאות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CC4DD8-70D2-487D-9A86-DF123C1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e-IL" dirty="0"/>
              <a:t>בתהליך זיהוי השגיאות, תחילה,  נאגד את כל </a:t>
            </a:r>
            <a:r>
              <a:rPr lang="he-IL" dirty="0" err="1"/>
              <a:t>הסטראנדים</a:t>
            </a:r>
            <a:r>
              <a:rPr lang="he-IL" dirty="0"/>
              <a:t> בעלי אותו אינדקס </a:t>
            </a:r>
            <a:r>
              <a:rPr lang="he-IL" dirty="0" err="1"/>
              <a:t>לקלאסטר</a:t>
            </a:r>
            <a:r>
              <a:rPr lang="he-IL" dirty="0"/>
              <a:t> ייעודי ונעשה זאת עבור כל אינדקס. חשוב להבין ששגיאות יכולות ליפול בתוך כל </a:t>
            </a:r>
            <a:r>
              <a:rPr lang="he-IL" dirty="0" err="1"/>
              <a:t>סטראנד</a:t>
            </a:r>
            <a:r>
              <a:rPr lang="he-IL" dirty="0"/>
              <a:t> גם בשדה של האינדקס וגם בשדה של המידע.</a:t>
            </a:r>
          </a:p>
          <a:p>
            <a:pPr marL="0" indent="0">
              <a:buNone/>
            </a:pPr>
            <a:r>
              <a:rPr lang="he-IL" dirty="0"/>
              <a:t>לאחר מכן, עבור כל </a:t>
            </a:r>
            <a:r>
              <a:rPr lang="he-IL" dirty="0" err="1"/>
              <a:t>קלאסטר</a:t>
            </a:r>
            <a:r>
              <a:rPr lang="he-IL" dirty="0"/>
              <a:t> נבצע סדר תהליכים דומה: ניקח </a:t>
            </a:r>
            <a:r>
              <a:rPr lang="he-IL" dirty="0" err="1"/>
              <a:t>סטראנד</a:t>
            </a:r>
            <a:r>
              <a:rPr lang="he-IL" dirty="0"/>
              <a:t> כלשהו ונשווה אותו לכל שאר </a:t>
            </a:r>
            <a:r>
              <a:rPr lang="he-IL" dirty="0" err="1"/>
              <a:t>הסטראנדים</a:t>
            </a:r>
            <a:r>
              <a:rPr lang="he-IL" dirty="0"/>
              <a:t> עם פונקציית מרחק*, כל </a:t>
            </a:r>
            <a:r>
              <a:rPr lang="he-IL" dirty="0" err="1"/>
              <a:t>הסטראנדים</a:t>
            </a:r>
            <a:r>
              <a:rPr lang="he-IL" dirty="0"/>
              <a:t> אשר מקיימים שהמרחק בינים לבין </a:t>
            </a:r>
            <a:r>
              <a:rPr lang="he-IL" dirty="0" err="1"/>
              <a:t>הסטראנד</a:t>
            </a:r>
            <a:r>
              <a:rPr lang="he-IL" dirty="0"/>
              <a:t> הנבחר קטן ממרחק מסוים יהיו קבוצה א' וכל השאר, שגדולים או שווים אותו מרחק מסוים יהיו קבוצה ב'. על-ידי כך שאנו מניחים** שרוב </a:t>
            </a:r>
            <a:r>
              <a:rPr lang="he-IL" dirty="0" err="1"/>
              <a:t>הסטראנדים</a:t>
            </a:r>
            <a:r>
              <a:rPr lang="he-IL" dirty="0"/>
              <a:t> יהיו שייכים באמת לאותו </a:t>
            </a:r>
            <a:r>
              <a:rPr lang="he-IL" dirty="0" err="1"/>
              <a:t>הקלאסטר</a:t>
            </a:r>
            <a:r>
              <a:rPr lang="he-IL" dirty="0"/>
              <a:t> נדע לפי גדלי הקבוצות איזו קבוצה לא שייכת. נחזור על התהליך עד שנשאר עם קבוצת </a:t>
            </a:r>
            <a:r>
              <a:rPr lang="he-IL" dirty="0" err="1"/>
              <a:t>הסטראנדים</a:t>
            </a:r>
            <a:r>
              <a:rPr lang="he-IL" dirty="0"/>
              <a:t> השייכים בוודאות </a:t>
            </a:r>
            <a:r>
              <a:rPr lang="he-IL" dirty="0" err="1"/>
              <a:t>לקלאסטר</a:t>
            </a:r>
            <a:r>
              <a:rPr lang="he-IL" dirty="0"/>
              <a:t> הנוכחי.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* פונקציית מרחק – בפרויקט זה אנחנו משתמשים במרחק </a:t>
            </a:r>
            <a:r>
              <a:rPr lang="he-IL" dirty="0" err="1"/>
              <a:t>המינג</a:t>
            </a:r>
            <a:r>
              <a:rPr lang="he-IL" dirty="0"/>
              <a:t> על-מנת למדוד מרח בין שני </a:t>
            </a:r>
            <a:r>
              <a:rPr lang="he-IL" dirty="0" err="1"/>
              <a:t>סטראנדים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** הנחות – אחד מהקלטי המערכת הינו הנחה שלנו כי בכל </a:t>
            </a:r>
            <a:r>
              <a:rPr lang="he-IL" dirty="0" err="1"/>
              <a:t>קלאסטר</a:t>
            </a:r>
            <a:r>
              <a:rPr lang="he-IL" dirty="0"/>
              <a:t> רוב </a:t>
            </a:r>
            <a:r>
              <a:rPr lang="he-IL" dirty="0" err="1"/>
              <a:t>הסטראנדים</a:t>
            </a:r>
            <a:r>
              <a:rPr lang="he-IL" dirty="0"/>
              <a:t> באמת שייכים </a:t>
            </a:r>
            <a:r>
              <a:rPr lang="he-IL" b="1" dirty="0"/>
              <a:t>או </a:t>
            </a:r>
            <a:r>
              <a:rPr lang="he-IL" dirty="0"/>
              <a:t>מבין כל קבוצות </a:t>
            </a:r>
            <a:r>
              <a:rPr lang="he-IL" dirty="0" err="1"/>
              <a:t>הסטראנדים</a:t>
            </a:r>
            <a:r>
              <a:rPr lang="he-IL" dirty="0"/>
              <a:t> שמכילות </a:t>
            </a:r>
            <a:r>
              <a:rPr lang="he-IL" dirty="0" err="1"/>
              <a:t>סטראנדים</a:t>
            </a:r>
            <a:r>
              <a:rPr lang="he-IL" dirty="0"/>
              <a:t> במרחק </a:t>
            </a:r>
            <a:r>
              <a:rPr lang="he-IL" dirty="0" err="1"/>
              <a:t>המינג</a:t>
            </a:r>
            <a:r>
              <a:rPr lang="he-IL" dirty="0"/>
              <a:t> קטן מגודל מסוים, הקבוצה הגדולה ביותר הינה הקבוצה ששייכת </a:t>
            </a:r>
            <a:r>
              <a:rPr lang="he-IL" dirty="0" err="1"/>
              <a:t>לקלאסטר</a:t>
            </a:r>
            <a:r>
              <a:rPr lang="he-IL" dirty="0"/>
              <a:t> הנוכחי.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4627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2BB00-0300-46CC-8089-F1FA432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אלגוריתם 3 – תיקון שגיאות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AA7EF-73BD-4EDF-AB70-BAF41241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בתהליך תיקון השגיאות, נעבור על כל </a:t>
            </a:r>
            <a:r>
              <a:rPr lang="he-IL" dirty="0" err="1"/>
              <a:t>קלאסטר</a:t>
            </a:r>
            <a:r>
              <a:rPr lang="he-IL" dirty="0"/>
              <a:t> </a:t>
            </a:r>
            <a:r>
              <a:rPr lang="he-IL" dirty="0" err="1"/>
              <a:t>ונעבצע</a:t>
            </a:r>
            <a:r>
              <a:rPr lang="he-IL" dirty="0"/>
              <a:t> סדר תהליכים דומה: במהלך אלגוריתם זיהוי השגיאות, שמרנו בכל </a:t>
            </a:r>
            <a:r>
              <a:rPr lang="he-IL" dirty="0" err="1"/>
              <a:t>קלאסטר</a:t>
            </a:r>
            <a:r>
              <a:rPr lang="he-IL" dirty="0"/>
              <a:t> במבנה נתונים ייחודי את </a:t>
            </a:r>
            <a:r>
              <a:rPr lang="he-IL" dirty="0" err="1"/>
              <a:t>הסטראנדים</a:t>
            </a:r>
            <a:r>
              <a:rPr lang="he-IL" dirty="0"/>
              <a:t> שמצאנו כלא מתאימים אליו. כעת, ניקח ממבנה זה כל פעם קבוצת </a:t>
            </a:r>
            <a:r>
              <a:rPr lang="he-IL" dirty="0" err="1"/>
              <a:t>סטראנדים</a:t>
            </a:r>
            <a:r>
              <a:rPr lang="he-IL" dirty="0"/>
              <a:t> אחרת (קבוצה של </a:t>
            </a:r>
            <a:r>
              <a:rPr lang="he-IL" dirty="0" err="1"/>
              <a:t>סטראנדים</a:t>
            </a:r>
            <a:r>
              <a:rPr lang="he-IL" dirty="0"/>
              <a:t> המקיימים שהם במרחק </a:t>
            </a:r>
            <a:r>
              <a:rPr lang="he-IL" dirty="0" err="1"/>
              <a:t>המינג</a:t>
            </a:r>
            <a:r>
              <a:rPr lang="he-IL" dirty="0"/>
              <a:t> קטן ממרחק מסוים) ועל-ידי מעבר על </a:t>
            </a:r>
            <a:r>
              <a:rPr lang="he-IL" dirty="0" err="1"/>
              <a:t>קלאסטרים</a:t>
            </a:r>
            <a:r>
              <a:rPr lang="he-IL" dirty="0"/>
              <a:t> ספציפיים* נוכל באמצעות השוואה לדעת מהו </a:t>
            </a:r>
            <a:r>
              <a:rPr lang="he-IL" dirty="0" err="1"/>
              <a:t>הקלאסטר</a:t>
            </a:r>
            <a:r>
              <a:rPr lang="he-IL" dirty="0"/>
              <a:t> הנכון לקבוצה הנ"ל. כך למעשה נוכל לתקן ולהחזיר את כל </a:t>
            </a:r>
            <a:r>
              <a:rPr lang="he-IL" dirty="0" err="1"/>
              <a:t>הסטראנדים</a:t>
            </a:r>
            <a:r>
              <a:rPr lang="he-IL" dirty="0"/>
              <a:t> למקומם הנכון.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* </a:t>
            </a:r>
            <a:r>
              <a:rPr lang="he-IL" dirty="0" err="1"/>
              <a:t>קלאסטרים</a:t>
            </a:r>
            <a:r>
              <a:rPr lang="he-IL" dirty="0"/>
              <a:t> ספציפיים – מתכונות ומהנחות שעליהם מאמר זה מתבסס אנחנו יכולים לדעת במדויק מאיזו רשימה של </a:t>
            </a:r>
            <a:r>
              <a:rPr lang="he-IL" dirty="0" err="1"/>
              <a:t>קלאסטרים</a:t>
            </a:r>
            <a:r>
              <a:rPr lang="he-IL" dirty="0"/>
              <a:t> הגיעו אל </a:t>
            </a:r>
            <a:r>
              <a:rPr lang="he-IL" dirty="0" err="1"/>
              <a:t>קלאסטר</a:t>
            </a:r>
            <a:r>
              <a:rPr lang="he-IL" dirty="0"/>
              <a:t> נוכחי </a:t>
            </a:r>
            <a:r>
              <a:rPr lang="he-IL" dirty="0" err="1"/>
              <a:t>סטראנדים</a:t>
            </a:r>
            <a:r>
              <a:rPr lang="he-IL" dirty="0"/>
              <a:t> לא נכונים. דבר זה נובע מהנחה על מספר השגיאות שייתכן ויפלו בשדה האינדקס של </a:t>
            </a:r>
            <a:r>
              <a:rPr lang="he-IL" dirty="0" err="1"/>
              <a:t>סטראנד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he-IL"/>
              <a:t>.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844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062CE6-BE5D-4498-AAAE-578B754F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אלגוריתם 4 – פענוח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9E677A-E36F-430A-AE75-B324E812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e-IL" dirty="0"/>
              <a:t>באלגוריתם הפענוח אנחנו מקבלים כקלט את </a:t>
            </a:r>
            <a:r>
              <a:rPr lang="he-IL" dirty="0" err="1"/>
              <a:t>הסטרנדים</a:t>
            </a:r>
            <a:r>
              <a:rPr lang="he-IL" dirty="0"/>
              <a:t> המקודדים והמתוקנים,  ומפענחים את המידע המקודד בחזרה אל המידע המקורי.</a:t>
            </a:r>
          </a:p>
          <a:p>
            <a:pPr marL="0" indent="0">
              <a:buNone/>
            </a:pPr>
            <a:r>
              <a:rPr lang="he-IL" dirty="0"/>
              <a:t>בכל </a:t>
            </a:r>
            <a:r>
              <a:rPr lang="he-IL" dirty="0" err="1"/>
              <a:t>סטרנד</a:t>
            </a:r>
            <a:r>
              <a:rPr lang="he-IL" dirty="0"/>
              <a:t> מקודד יימצא ביט המסמל האם אותו </a:t>
            </a:r>
            <a:r>
              <a:rPr lang="he-IL" dirty="0" err="1"/>
              <a:t>סטרנד</a:t>
            </a:r>
            <a:r>
              <a:rPr lang="he-IL" dirty="0"/>
              <a:t> עבר קידוד, במידה ולא עבר קידוד  - האלגוריתם יתעלם ממנו.</a:t>
            </a:r>
          </a:p>
          <a:p>
            <a:pPr marL="0" indent="0">
              <a:buNone/>
            </a:pPr>
            <a:r>
              <a:rPr lang="he-IL" dirty="0"/>
              <a:t>עבור </a:t>
            </a:r>
            <a:r>
              <a:rPr lang="he-IL" dirty="0" err="1"/>
              <a:t>סטרנדים</a:t>
            </a:r>
            <a:r>
              <a:rPr lang="he-IL" dirty="0"/>
              <a:t> שאכן עברו קידוד,  מובטח כי בעת הקידוד הוכנס אליהם מידע המאפשר פענוח נוח שלהם.</a:t>
            </a:r>
          </a:p>
          <a:p>
            <a:pPr marL="0" indent="0">
              <a:buNone/>
            </a:pPr>
            <a:r>
              <a:rPr lang="he-IL" dirty="0"/>
              <a:t>לדוגמא, מכיוון שהקידוד הוא בין היתר יחסי </a:t>
            </a:r>
            <a:r>
              <a:rPr lang="he-IL" dirty="0" err="1"/>
              <a:t>לסטרנדים</a:t>
            </a:r>
            <a:r>
              <a:rPr lang="he-IL" dirty="0"/>
              <a:t> אחרים במערכת, כל </a:t>
            </a:r>
            <a:r>
              <a:rPr lang="he-IL" dirty="0" err="1"/>
              <a:t>סטרנד</a:t>
            </a:r>
            <a:r>
              <a:rPr lang="he-IL" dirty="0"/>
              <a:t> מקודד מכיל  בין היתר מידע המציין  ביחס לאיזה </a:t>
            </a:r>
            <a:r>
              <a:rPr lang="he-IL" dirty="0" err="1"/>
              <a:t>סטרנד</a:t>
            </a:r>
            <a:r>
              <a:rPr lang="he-IL" dirty="0"/>
              <a:t> במערכת הוא קודד ומה </a:t>
            </a:r>
            <a:r>
              <a:rPr lang="he-IL" dirty="0" err="1"/>
              <a:t>אינדקסי</a:t>
            </a:r>
            <a:r>
              <a:rPr lang="he-IL" dirty="0"/>
              <a:t> הביטים בהם הם שונים. בנוסף, כל </a:t>
            </a:r>
            <a:r>
              <a:rPr lang="he-IL" dirty="0" err="1"/>
              <a:t>סטרנד</a:t>
            </a:r>
            <a:r>
              <a:rPr lang="he-IL" dirty="0"/>
              <a:t> מכיל את האינדקס של </a:t>
            </a:r>
            <a:r>
              <a:rPr lang="he-IL" dirty="0" err="1"/>
              <a:t>הסטרנד</a:t>
            </a:r>
            <a:r>
              <a:rPr lang="he-IL" dirty="0"/>
              <a:t> הבא שעבר קידוד ולכן אלגוריתם הפענוח יכול לעבור על כל ה </a:t>
            </a:r>
            <a:r>
              <a:rPr lang="en-US" dirty="0"/>
              <a:t>nodes</a:t>
            </a:r>
            <a:r>
              <a:rPr lang="he-IL" dirty="0"/>
              <a:t> </a:t>
            </a:r>
            <a:r>
              <a:rPr lang="he-IL" dirty="0" err="1"/>
              <a:t>בשרשת</a:t>
            </a:r>
            <a:r>
              <a:rPr lang="he-IL" dirty="0"/>
              <a:t> הקידוד ולפענחם בצורה נוחה).</a:t>
            </a:r>
          </a:p>
          <a:p>
            <a:pPr marL="0" indent="0">
              <a:buNone/>
            </a:pPr>
            <a:r>
              <a:rPr lang="he-IL" dirty="0"/>
              <a:t>הסבר מעמיק נמצא במאמר.</a:t>
            </a:r>
          </a:p>
        </p:txBody>
      </p:sp>
    </p:spTree>
    <p:extLst>
      <p:ext uri="{BB962C8B-B14F-4D97-AF65-F5344CB8AC3E}">
        <p14:creationId xmlns:p14="http://schemas.microsoft.com/office/powerpoint/2010/main" val="2041718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185</TotalTime>
  <Words>918</Words>
  <Application>Microsoft Office PowerPoint</Application>
  <PresentationFormat>מסך רחב</PresentationFormat>
  <Paragraphs>57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David</vt:lpstr>
      <vt:lpstr>רשת</vt:lpstr>
      <vt:lpstr>Clustering-correcting codes</vt:lpstr>
      <vt:lpstr>מטרות הפרויקט</vt:lpstr>
      <vt:lpstr>הרעיון הכללי והפתרון עבורו</vt:lpstr>
      <vt:lpstr>מצגת של PowerPoint‏</vt:lpstr>
      <vt:lpstr>יישום הפתרון</vt:lpstr>
      <vt:lpstr>אלגוריתם 1 - קידוד</vt:lpstr>
      <vt:lpstr>אלגוריתם 2 – זיהוי שגיאות</vt:lpstr>
      <vt:lpstr>אלגוריתם 3 – תיקון שגיאות</vt:lpstr>
      <vt:lpstr>אלגוריתם 4 – פענוח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Clustering-correcting codes</dc:title>
  <dc:creator>אילון גרובמן</dc:creator>
  <cp:lastModifiedBy>ami weil</cp:lastModifiedBy>
  <cp:revision>13</cp:revision>
  <dcterms:created xsi:type="dcterms:W3CDTF">2020-04-04T14:25:43Z</dcterms:created>
  <dcterms:modified xsi:type="dcterms:W3CDTF">2020-04-05T17:46:44Z</dcterms:modified>
</cp:coreProperties>
</file>