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1" r:id="rId2"/>
    <p:sldId id="257" r:id="rId3"/>
    <p:sldId id="258" r:id="rId4"/>
    <p:sldId id="256" r:id="rId5"/>
    <p:sldId id="259" r:id="rId6"/>
    <p:sldId id="260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81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065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235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8345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015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80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6684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4137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1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353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44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36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0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94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4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630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6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90B19-F4CC-45F4-8AE3-240110A6AAE5}" type="datetimeFigureOut">
              <a:rPr lang="he-IL" smtClean="0"/>
              <a:t>י"ח/אדר/תשפ"ה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A2DFA4D-3A4D-446A-A3D4-DC48EEF122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94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F7A405-D963-3F46-56E6-CF61983F4F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לגרפיקאית – מנהלת תיק העבודות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9937C1F-0F79-0D72-47F2-750CCE6A4CA1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798778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4D6380-6838-4651-B42E-283A3B90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תיק עבודות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395A1-7B4F-D0DD-0229-E33905AE16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/>
              <a:t>בעת כניסה לתיק עבודות מסוים תהיה אפשרות חיפוש תמונות מסוימות ע"פ קטגוריות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0C8C655-0142-5E3D-41C5-E2EFCD973DFC}"/>
              </a:ext>
            </a:extLst>
          </p:cNvPr>
          <p:cNvSpPr txBox="1"/>
          <p:nvPr/>
        </p:nvSpPr>
        <p:spPr>
          <a:xfrm>
            <a:off x="8764622" y="357652"/>
            <a:ext cx="168187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פרטי הגרפיקאית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D295424-DDAC-7405-3D4F-79EB5B2CF2DC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93708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7F77F6-6ADE-540F-4B7F-6F8C6CAF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פרטי הגרפיקאית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4A0722-5ABB-1893-588B-6CE5F96A01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/>
              <a:t>פרטים על הגרפיקאית ולימודיה</a:t>
            </a:r>
          </a:p>
          <a:p>
            <a:r>
              <a:rPr lang="he-IL" dirty="0"/>
              <a:t>פרטי יצירת קשר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433D251-4D38-0603-2CD8-21DCB0545851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96117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4889CD-7A05-7D7C-F188-A6281C76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הרשמה		התחברות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F8AA764-18F0-510C-FFFD-C9552FC728DA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32233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EBC9AD-9F98-76FC-7507-3525578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לגרפיקאית חדשה (כאשר משתמשים בהרשמה):</a:t>
            </a:r>
            <a:b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פרטי הגרפיקאית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F2CCC4-C45B-BABD-CC93-FCFBAA69C33F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0083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71AD6C-C071-2EEC-A080-5BD5CBA4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855261"/>
            <a:ext cx="8689976" cy="250921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ברוכים הבאים לאתר להעלאת תיקי עבודות עם </a:t>
            </a:r>
            <a:r>
              <a:rPr lang="he-I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פרויקטי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גרפיקה!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ACED291-6B4F-51FA-F0E1-EE006CA946CB}"/>
              </a:ext>
            </a:extLst>
          </p:cNvPr>
          <p:cNvSpPr txBox="1"/>
          <p:nvPr/>
        </p:nvSpPr>
        <p:spPr>
          <a:xfrm>
            <a:off x="3085359" y="355060"/>
            <a:ext cx="868997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הפרויקטים		הוספת תמונת גרפיקה חדש		פרטי הגרפיקאית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סטטיסטיקת צפיות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1FB8923-DD00-21C4-02E6-21071DC6EBB3}"/>
              </a:ext>
            </a:extLst>
          </p:cNvPr>
          <p:cNvSpPr txBox="1"/>
          <p:nvPr/>
        </p:nvSpPr>
        <p:spPr>
          <a:xfrm>
            <a:off x="11478638" y="108839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40294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587465-2DF4-0D1F-2435-1FFB8DBF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הפרויקטים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E4A7C4-0195-626C-D75F-597671B7BE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תחת כל פרויקט אפשרות:</a:t>
            </a:r>
          </a:p>
          <a:p>
            <a:r>
              <a:rPr lang="he-IL" dirty="0"/>
              <a:t>עריכה</a:t>
            </a:r>
          </a:p>
          <a:p>
            <a:r>
              <a:rPr lang="he-IL" dirty="0"/>
              <a:t>מחיקה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D2C600F-42FB-64AD-35A5-7BB4D79E7497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3655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4269B-708F-F5C9-E3EB-19EEC078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הוספת תמונת גרפיקה חדשה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448765-DC72-5BE8-3AAE-EE771DF6A7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/>
              <a:t>הוספת התמונה עצמה עם פרטי התמונה</a:t>
            </a:r>
          </a:p>
          <a:p>
            <a:r>
              <a:rPr lang="he-IL" dirty="0"/>
              <a:t>מתחת לאפשרויות לבחירת בקטגוריה תהיה אפשרות ליצירת קטגוריה חדשה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E2AEF7-A35D-CDA4-1403-AC981B2A76BD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220063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F7A405-D963-3F46-56E6-CF61983F4F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למשתמשים – המעוניינים לצפות בתיקי העבודות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FAC8D66-1C8D-91C6-0194-DE7D228F3307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47717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71AD6C-C071-2EEC-A080-5BD5CBA48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855261"/>
            <a:ext cx="8689976" cy="250921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ברוכים הבאים לאתר תיקי עבודות של גרפיקאיות!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ACED291-6B4F-51FA-F0E1-EE006CA946CB}"/>
              </a:ext>
            </a:extLst>
          </p:cNvPr>
          <p:cNvSpPr txBox="1"/>
          <p:nvPr/>
        </p:nvSpPr>
        <p:spPr>
          <a:xfrm>
            <a:off x="6540200" y="355060"/>
            <a:ext cx="390078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תיקי העבודות		חיפוש תיק עבודות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E3A9CD2-DE6B-1EE4-0BF8-BCE25E1879B3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345109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CC59E5-0331-31D6-FC2A-38681BA9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תיקי העבודות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AE552D-9353-7FC1-0A7F-F786BF6E89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e-IL" dirty="0"/>
              <a:t>תצוגת כל תיקי העבודות, עם אפשרות חיפוש תיק עבודות מסוים ע"פ קריטריונים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5E5A0AC-2EF2-6F6C-1F17-020FF0A3346A}"/>
              </a:ext>
            </a:extLst>
          </p:cNvPr>
          <p:cNvSpPr txBox="1"/>
          <p:nvPr/>
        </p:nvSpPr>
        <p:spPr>
          <a:xfrm>
            <a:off x="10729609" y="437745"/>
            <a:ext cx="437940" cy="24622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000" dirty="0"/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167066362"/>
      </p:ext>
    </p:extLst>
  </p:cSld>
  <p:clrMapOvr>
    <a:masterClrMapping/>
  </p:clrMapOvr>
</p:sld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19</TotalTime>
  <Words>146</Words>
  <Application>Microsoft Office PowerPoint</Application>
  <PresentationFormat>מסך רחב</PresentationFormat>
  <Paragraphs>34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טיפה</vt:lpstr>
      <vt:lpstr>מצגת של PowerPoint‏</vt:lpstr>
      <vt:lpstr>הרשמה  התחברות</vt:lpstr>
      <vt:lpstr>לגרפיקאית חדשה (כאשר משתמשים בהרשמה): פרטי הגרפיקאית</vt:lpstr>
      <vt:lpstr>ברוכים הבאים לאתר להעלאת תיקי עבודות עם פרויקטי גרפיקה!</vt:lpstr>
      <vt:lpstr>כל הפרויקטים</vt:lpstr>
      <vt:lpstr>הוספת תמונת גרפיקה חדשה</vt:lpstr>
      <vt:lpstr>מצגת של PowerPoint‏</vt:lpstr>
      <vt:lpstr>ברוכים הבאים לאתר תיקי עבודות של גרפיקאיות!</vt:lpstr>
      <vt:lpstr>כל תיקי העבודות</vt:lpstr>
      <vt:lpstr>תיק עבודות</vt:lpstr>
      <vt:lpstr>פרטי הגרפיקאית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1</cp:revision>
  <dcterms:created xsi:type="dcterms:W3CDTF">2025-03-17T23:43:58Z</dcterms:created>
  <dcterms:modified xsi:type="dcterms:W3CDTF">2025-03-18T00:03:55Z</dcterms:modified>
</cp:coreProperties>
</file>