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sldIdLst>
    <p:sldId id="256" r:id="rId2"/>
    <p:sldId id="285" r:id="rId3"/>
    <p:sldId id="273" r:id="rId4"/>
    <p:sldId id="260" r:id="rId5"/>
    <p:sldId id="274" r:id="rId6"/>
    <p:sldId id="261" r:id="rId7"/>
    <p:sldId id="262" r:id="rId8"/>
    <p:sldId id="263" r:id="rId9"/>
    <p:sldId id="265" r:id="rId10"/>
    <p:sldId id="275" r:id="rId11"/>
    <p:sldId id="291" r:id="rId12"/>
    <p:sldId id="267" r:id="rId13"/>
    <p:sldId id="266" r:id="rId14"/>
    <p:sldId id="290" r:id="rId15"/>
    <p:sldId id="268" r:id="rId16"/>
    <p:sldId id="269" r:id="rId17"/>
    <p:sldId id="286" r:id="rId18"/>
    <p:sldId id="287" r:id="rId19"/>
    <p:sldId id="288" r:id="rId20"/>
    <p:sldId id="283" r:id="rId21"/>
    <p:sldId id="289" r:id="rId22"/>
    <p:sldId id="270" r:id="rId23"/>
    <p:sldId id="271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assa Malka" initials="HM" lastIdx="22" clrIdx="0">
    <p:extLst>
      <p:ext uri="{19B8F6BF-5375-455C-9EA6-DF929625EA0E}">
        <p15:presenceInfo xmlns:p15="http://schemas.microsoft.com/office/powerpoint/2012/main" userId="Hadassa Mal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44:06.454" idx="16">
    <p:pos x="10" y="10"/>
    <p:text>Add Technion, EE and VISL labels</p:text>
    <p:extLst>
      <p:ext uri="{C676402C-5697-4E1C-873F-D02D1690AC5C}">
        <p15:threadingInfo xmlns:p15="http://schemas.microsoft.com/office/powerpoint/2012/main" timeZoneBias="-120"/>
      </p:ext>
    </p:extLst>
  </p:cm>
  <p:cm authorId="1" dt="2020-12-25T10:45:34.389" idx="17">
    <p:pos x="146" y="146"/>
    <p:text>Add, on each relevant slide, the papers used</p:text>
    <p:extLst>
      <p:ext uri="{C676402C-5697-4E1C-873F-D02D1690AC5C}">
        <p15:threadingInfo xmlns:p15="http://schemas.microsoft.com/office/powerpoint/2012/main" timeZoneBias="-120"/>
      </p:ext>
    </p:extLst>
  </p:cm>
  <p:cm authorId="1" dt="2020-12-25T10:47:40.044" idx="20">
    <p:pos x="282" y="282"/>
    <p:text>For each slide, add at the end a box with the conclusion/aim of the slide</p:text>
    <p:extLst>
      <p:ext uri="{C676402C-5697-4E1C-873F-D02D1690AC5C}">
        <p15:threadingInfo xmlns:p15="http://schemas.microsoft.com/office/powerpoint/2012/main" timeZoneBias="-120"/>
      </p:ext>
    </p:extLst>
  </p:cm>
  <p:cm authorId="1" dt="2020-12-25T10:48:26.004" idx="21">
    <p:pos x="418" y="418"/>
    <p:text>Not showing simultaneously information on slides; show line(s) / graph, explain, and show the next one(s).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8:41.669" idx="10">
    <p:pos x="10" y="10"/>
    <p:text>Table of all classifiers on test set, with F1 score, accuracy, precision, specificity, sensitivity, ROC AUC, and results per class and totally. Put in bold best results</p:text>
    <p:extLst>
      <p:ext uri="{C676402C-5697-4E1C-873F-D02D1690AC5C}">
        <p15:threadingInfo xmlns:p15="http://schemas.microsoft.com/office/powerpoint/2012/main" timeZoneBias="-120"/>
      </p:ext>
    </p:extLst>
  </p:cm>
  <p:cm authorId="1" dt="2020-12-25T10:47:05.612" idx="19">
    <p:pos x="146" y="146"/>
    <p:text>If there is time: plot ROC for each classifier on test set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40:24.829" idx="11">
    <p:pos x="10" y="10"/>
    <p:text>Add graph of feature selection with random forest (a method exists)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50:04.801" idx="22">
    <p:pos x="10" y="10"/>
    <p:text>Put here additional slides (if we need to explain)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4:45.568" idx="6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2:13.949" idx="2">
    <p:pos x="10" y="10"/>
    <p:text>Pipeline is better</p:text>
    <p:extLst>
      <p:ext uri="{C676402C-5697-4E1C-873F-D02D1690AC5C}">
        <p15:threadingInfo xmlns:p15="http://schemas.microsoft.com/office/powerpoint/2012/main" timeZoneBias="-120"/>
      </p:ext>
    </p:extLst>
  </p:cm>
  <p:cm authorId="1" dt="2020-12-25T10:46:02.924" idx="18">
    <p:pos x="146" y="146"/>
    <p:text>Add pipeline in each beginning of stage, with a darker color for current stage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2:39.218" idx="3">
    <p:pos x="10" y="10"/>
    <p:text>Add number of features per class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3:13.349" idx="4">
    <p:pos x="10" y="10"/>
    <p:text>Add graph of signal before/after the methods applied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43:38.184" idx="15">
    <p:pos x="353" y="1073"/>
    <p:text>Add whiskers box plot of 10 features for each class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4:08.480" idx="5">
    <p:pos x="10" y="10"/>
    <p:text>Let only 10-15 features here, for clarity</p:text>
    <p:extLst>
      <p:ext uri="{C676402C-5697-4E1C-873F-D02D1690AC5C}">
        <p15:threadingInfo xmlns:p15="http://schemas.microsoft.com/office/powerpoint/2012/main" timeZoneBias="-120"/>
      </p:ext>
    </p:extLst>
  </p:cm>
  <p:cm authorId="1" dt="2020-12-25T10:35:40.747" idx="7">
    <p:pos x="146" y="146"/>
    <p:text>Add colors according to class of feature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42:24.831" idx="14">
    <p:pos x="10" y="10"/>
    <p:text>Add explanation on splits in test / train set + replacing nan by median imputation for each set separately to avoid information leakage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6:52.237" idx="8">
    <p:pos x="10" y="10"/>
    <p:text>Slide of showing scaling used for search of best parameters for each algorithm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10:37:54.173" idx="9">
    <p:pos x="10" y="10"/>
    <p:text>Table of all classifiers on validation set, with F1 score (put in bold the best)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E3FD1-15C9-4DBB-90DB-A51DB9EDD07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C8AF9791-1AFE-4861-8060-1E1CFCF1257C}">
      <dgm:prSet phldrT="[Text]"/>
      <dgm:spPr/>
      <dgm:t>
        <a:bodyPr/>
        <a:lstStyle/>
        <a:p>
          <a:r>
            <a:rPr lang="en-GB" dirty="0"/>
            <a:t>Database analysis</a:t>
          </a:r>
          <a:endParaRPr lang="en-IL" dirty="0"/>
        </a:p>
      </dgm:t>
    </dgm:pt>
    <dgm:pt modelId="{C0105581-CA13-4D76-91C9-031924F277CD}" type="parTrans" cxnId="{76D625AB-857D-4CC9-9C4C-4EA96F87A4D1}">
      <dgm:prSet/>
      <dgm:spPr/>
      <dgm:t>
        <a:bodyPr/>
        <a:lstStyle/>
        <a:p>
          <a:endParaRPr lang="en-IL"/>
        </a:p>
      </dgm:t>
    </dgm:pt>
    <dgm:pt modelId="{1FF70FDF-0445-4F61-84D1-25EC91899E67}" type="sibTrans" cxnId="{76D625AB-857D-4CC9-9C4C-4EA96F87A4D1}">
      <dgm:prSet/>
      <dgm:spPr>
        <a:ln>
          <a:solidFill>
            <a:srgbClr val="FFC000"/>
          </a:solidFill>
        </a:ln>
      </dgm:spPr>
      <dgm:t>
        <a:bodyPr/>
        <a:lstStyle/>
        <a:p>
          <a:endParaRPr lang="en-IL"/>
        </a:p>
      </dgm:t>
    </dgm:pt>
    <dgm:pt modelId="{5650769A-B240-41D1-91B8-CBABC6DC7974}">
      <dgm:prSet phldrT="[Text]"/>
      <dgm:spPr/>
      <dgm:t>
        <a:bodyPr/>
        <a:lstStyle/>
        <a:p>
          <a:r>
            <a:rPr lang="en-GB" dirty="0"/>
            <a:t>Features extraction</a:t>
          </a:r>
          <a:endParaRPr lang="en-IL" dirty="0"/>
        </a:p>
      </dgm:t>
    </dgm:pt>
    <dgm:pt modelId="{AF2A37EE-2DC4-4581-A064-39CA34EDE06A}" type="parTrans" cxnId="{6351896A-55BD-4207-9051-88E5BBA7E22D}">
      <dgm:prSet/>
      <dgm:spPr/>
      <dgm:t>
        <a:bodyPr/>
        <a:lstStyle/>
        <a:p>
          <a:endParaRPr lang="en-IL"/>
        </a:p>
      </dgm:t>
    </dgm:pt>
    <dgm:pt modelId="{A2C065B7-161B-4676-8DCA-46789B683A52}" type="sibTrans" cxnId="{6351896A-55BD-4207-9051-88E5BBA7E22D}">
      <dgm:prSet/>
      <dgm:spPr>
        <a:ln>
          <a:solidFill>
            <a:srgbClr val="FFC000"/>
          </a:solidFill>
        </a:ln>
      </dgm:spPr>
      <dgm:t>
        <a:bodyPr/>
        <a:lstStyle/>
        <a:p>
          <a:endParaRPr lang="en-IL"/>
        </a:p>
      </dgm:t>
    </dgm:pt>
    <dgm:pt modelId="{58ACB3EE-DCA1-4A70-AC4C-EF5AE42E9EA9}">
      <dgm:prSet phldrT="[Text]"/>
      <dgm:spPr/>
      <dgm:t>
        <a:bodyPr/>
        <a:lstStyle/>
        <a:p>
          <a:r>
            <a:rPr lang="en-GB" dirty="0"/>
            <a:t>Statistical analysis of the features</a:t>
          </a:r>
          <a:endParaRPr lang="en-IL" dirty="0"/>
        </a:p>
      </dgm:t>
    </dgm:pt>
    <dgm:pt modelId="{C04B0EFB-F19D-4614-B821-2E7D66BBA18F}" type="parTrans" cxnId="{2182B499-C1C9-458E-BAF2-567D732BC748}">
      <dgm:prSet/>
      <dgm:spPr/>
      <dgm:t>
        <a:bodyPr/>
        <a:lstStyle/>
        <a:p>
          <a:endParaRPr lang="en-IL"/>
        </a:p>
      </dgm:t>
    </dgm:pt>
    <dgm:pt modelId="{2E8EEA22-290C-4CA5-8259-5AFB9B8BD7A4}" type="sibTrans" cxnId="{2182B499-C1C9-458E-BAF2-567D732BC74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endParaRPr lang="en-IL"/>
        </a:p>
      </dgm:t>
    </dgm:pt>
    <dgm:pt modelId="{48B89DF7-21FE-4E8C-B7C3-091C6C62D2E7}">
      <dgm:prSet phldrT="[Text]"/>
      <dgm:spPr/>
      <dgm:t>
        <a:bodyPr/>
        <a:lstStyle/>
        <a:p>
          <a:r>
            <a:rPr lang="fr-FR" dirty="0"/>
            <a:t>Machine </a:t>
          </a:r>
          <a:r>
            <a:rPr lang="fr-FR" dirty="0" err="1"/>
            <a:t>learning</a:t>
          </a:r>
          <a:r>
            <a:rPr lang="fr-FR" dirty="0"/>
            <a:t> techniques application </a:t>
          </a:r>
          <a:endParaRPr lang="en-IL" dirty="0"/>
        </a:p>
      </dgm:t>
    </dgm:pt>
    <dgm:pt modelId="{9780E84D-C6B6-4259-8C2C-9DF9EB80EA76}" type="parTrans" cxnId="{40E1D3CE-8901-45F4-AC87-32715D799627}">
      <dgm:prSet/>
      <dgm:spPr/>
      <dgm:t>
        <a:bodyPr/>
        <a:lstStyle/>
        <a:p>
          <a:endParaRPr lang="en-IL"/>
        </a:p>
      </dgm:t>
    </dgm:pt>
    <dgm:pt modelId="{B8C465D0-FF00-448C-96AD-2E4C3DB1D2E9}" type="sibTrans" cxnId="{40E1D3CE-8901-45F4-AC87-32715D799627}">
      <dgm:prSet/>
      <dgm:spPr>
        <a:ln>
          <a:noFill/>
        </a:ln>
      </dgm:spPr>
      <dgm:t>
        <a:bodyPr/>
        <a:lstStyle/>
        <a:p>
          <a:endParaRPr lang="en-IL"/>
        </a:p>
      </dgm:t>
    </dgm:pt>
    <dgm:pt modelId="{46FF692A-04FC-4E59-81E8-3324B8E5F4DA}">
      <dgm:prSet phldrT="[Text]"/>
      <dgm:spPr/>
      <dgm:t>
        <a:bodyPr/>
        <a:lstStyle/>
        <a:p>
          <a:r>
            <a:rPr lang="fr-FR" dirty="0" err="1"/>
            <a:t>Error</a:t>
          </a:r>
          <a:r>
            <a:rPr lang="fr-FR" dirty="0"/>
            <a:t> </a:t>
          </a:r>
          <a:r>
            <a:rPr lang="fr-FR" dirty="0" err="1"/>
            <a:t>analysis</a:t>
          </a:r>
          <a:endParaRPr lang="en-IL" dirty="0"/>
        </a:p>
      </dgm:t>
    </dgm:pt>
    <dgm:pt modelId="{E7FD9BA0-D43E-4503-ADE8-8330BAFFBB0A}" type="parTrans" cxnId="{61454D8E-1B1E-45B5-B4DC-08F6E89C26B1}">
      <dgm:prSet/>
      <dgm:spPr/>
      <dgm:t>
        <a:bodyPr/>
        <a:lstStyle/>
        <a:p>
          <a:endParaRPr lang="en-IL"/>
        </a:p>
      </dgm:t>
    </dgm:pt>
    <dgm:pt modelId="{AB4C8756-24C3-4E58-9191-78B2BDE6B2BA}" type="sibTrans" cxnId="{61454D8E-1B1E-45B5-B4DC-08F6E89C26B1}">
      <dgm:prSet/>
      <dgm:spPr/>
      <dgm:t>
        <a:bodyPr/>
        <a:lstStyle/>
        <a:p>
          <a:endParaRPr lang="en-IL"/>
        </a:p>
      </dgm:t>
    </dgm:pt>
    <dgm:pt modelId="{0244E5F1-C6F1-41C9-869A-7FAB8CC152F9}" type="pres">
      <dgm:prSet presAssocID="{71CE3FD1-15C9-4DBB-90DB-A51DB9EDD07B}" presName="Name0" presStyleCnt="0">
        <dgm:presLayoutVars>
          <dgm:dir/>
          <dgm:resizeHandles val="exact"/>
        </dgm:presLayoutVars>
      </dgm:prSet>
      <dgm:spPr/>
    </dgm:pt>
    <dgm:pt modelId="{6A1178FF-36EF-489C-BDD0-EC491304C6CC}" type="pres">
      <dgm:prSet presAssocID="{C8AF9791-1AFE-4861-8060-1E1CFCF1257C}" presName="node" presStyleLbl="node1" presStyleIdx="0" presStyleCnt="5" custScaleX="38696" custScaleY="31133" custLinFactNeighborX="-8917" custLinFactNeighborY="3497">
        <dgm:presLayoutVars>
          <dgm:bulletEnabled val="1"/>
        </dgm:presLayoutVars>
      </dgm:prSet>
      <dgm:spPr/>
    </dgm:pt>
    <dgm:pt modelId="{A1B51643-405D-4DC0-9A1B-9A7E109E9816}" type="pres">
      <dgm:prSet presAssocID="{1FF70FDF-0445-4F61-84D1-25EC91899E67}" presName="sibTrans" presStyleLbl="sibTrans1D1" presStyleIdx="0" presStyleCnt="4"/>
      <dgm:spPr/>
    </dgm:pt>
    <dgm:pt modelId="{07F6D150-1F45-4441-B5D5-641EAEDE51B6}" type="pres">
      <dgm:prSet presAssocID="{1FF70FDF-0445-4F61-84D1-25EC91899E67}" presName="connectorText" presStyleLbl="sibTrans1D1" presStyleIdx="0" presStyleCnt="4"/>
      <dgm:spPr/>
    </dgm:pt>
    <dgm:pt modelId="{2EEC361A-37FD-470A-8C76-94F6B13FEBC7}" type="pres">
      <dgm:prSet presAssocID="{5650769A-B240-41D1-91B8-CBABC6DC7974}" presName="node" presStyleLbl="node1" presStyleIdx="1" presStyleCnt="5" custScaleX="38466" custScaleY="30422" custLinFactNeighborX="-20908" custLinFactNeighborY="3517">
        <dgm:presLayoutVars>
          <dgm:bulletEnabled val="1"/>
        </dgm:presLayoutVars>
      </dgm:prSet>
      <dgm:spPr/>
    </dgm:pt>
    <dgm:pt modelId="{7A1C7D6D-5195-4786-BC3C-DE9E9F9FFA94}" type="pres">
      <dgm:prSet presAssocID="{A2C065B7-161B-4676-8DCA-46789B683A52}" presName="sibTrans" presStyleLbl="sibTrans1D1" presStyleIdx="1" presStyleCnt="4"/>
      <dgm:spPr/>
    </dgm:pt>
    <dgm:pt modelId="{A675F729-A7FB-4D59-BAD0-4BCE6AACB6BB}" type="pres">
      <dgm:prSet presAssocID="{A2C065B7-161B-4676-8DCA-46789B683A52}" presName="connectorText" presStyleLbl="sibTrans1D1" presStyleIdx="1" presStyleCnt="4"/>
      <dgm:spPr/>
    </dgm:pt>
    <dgm:pt modelId="{2DB21772-DAA1-47F9-8C33-7324DE26F5B4}" type="pres">
      <dgm:prSet presAssocID="{58ACB3EE-DCA1-4A70-AC4C-EF5AE42E9EA9}" presName="node" presStyleLbl="node1" presStyleIdx="2" presStyleCnt="5" custScaleX="37917" custScaleY="35856" custLinFactNeighborX="-35152" custLinFactNeighborY="3651">
        <dgm:presLayoutVars>
          <dgm:bulletEnabled val="1"/>
        </dgm:presLayoutVars>
      </dgm:prSet>
      <dgm:spPr/>
    </dgm:pt>
    <dgm:pt modelId="{19063D17-EE90-4EFE-81A1-5C4477341DAA}" type="pres">
      <dgm:prSet presAssocID="{2E8EEA22-290C-4CA5-8259-5AFB9B8BD7A4}" presName="sibTrans" presStyleLbl="sibTrans1D1" presStyleIdx="2" presStyleCnt="4"/>
      <dgm:spPr/>
    </dgm:pt>
    <dgm:pt modelId="{9059E81D-C1A6-4B94-8FF9-459460B0385C}" type="pres">
      <dgm:prSet presAssocID="{2E8EEA22-290C-4CA5-8259-5AFB9B8BD7A4}" presName="connectorText" presStyleLbl="sibTrans1D1" presStyleIdx="2" presStyleCnt="4"/>
      <dgm:spPr/>
    </dgm:pt>
    <dgm:pt modelId="{969D472C-DB82-4536-A4E9-B092C41E3A0B}" type="pres">
      <dgm:prSet presAssocID="{48B89DF7-21FE-4E8C-B7C3-091C6C62D2E7}" presName="node" presStyleLbl="node1" presStyleIdx="3" presStyleCnt="5" custScaleX="43734" custScaleY="30765" custLinFactNeighborX="85119" custLinFactNeighborY="-12727">
        <dgm:presLayoutVars>
          <dgm:bulletEnabled val="1"/>
        </dgm:presLayoutVars>
      </dgm:prSet>
      <dgm:spPr/>
    </dgm:pt>
    <dgm:pt modelId="{7716C7BC-4297-467E-953D-896990D7A699}" type="pres">
      <dgm:prSet presAssocID="{B8C465D0-FF00-448C-96AD-2E4C3DB1D2E9}" presName="sibTrans" presStyleLbl="sibTrans1D1" presStyleIdx="3" presStyleCnt="4"/>
      <dgm:spPr/>
    </dgm:pt>
    <dgm:pt modelId="{BB9C55E2-6E84-4049-97D7-1AEA6332B75D}" type="pres">
      <dgm:prSet presAssocID="{B8C465D0-FF00-448C-96AD-2E4C3DB1D2E9}" presName="connectorText" presStyleLbl="sibTrans1D1" presStyleIdx="3" presStyleCnt="4"/>
      <dgm:spPr/>
    </dgm:pt>
    <dgm:pt modelId="{800AACE5-72FD-43BF-A8DB-D0DA0CFAB7B4}" type="pres">
      <dgm:prSet presAssocID="{46FF692A-04FC-4E59-81E8-3324B8E5F4DA}" presName="node" presStyleLbl="node1" presStyleIdx="4" presStyleCnt="5" custScaleX="27538" custScaleY="32826" custLinFactNeighborX="-25993" custLinFactNeighborY="-13971">
        <dgm:presLayoutVars>
          <dgm:bulletEnabled val="1"/>
        </dgm:presLayoutVars>
      </dgm:prSet>
      <dgm:spPr/>
    </dgm:pt>
  </dgm:ptLst>
  <dgm:cxnLst>
    <dgm:cxn modelId="{B5D64308-B2D6-414F-8C2B-9C17CFF5DA41}" type="presOf" srcId="{46FF692A-04FC-4E59-81E8-3324B8E5F4DA}" destId="{800AACE5-72FD-43BF-A8DB-D0DA0CFAB7B4}" srcOrd="0" destOrd="0" presId="urn:microsoft.com/office/officeart/2005/8/layout/bProcess3"/>
    <dgm:cxn modelId="{18504C2B-A33B-469C-8404-07F73A3617DA}" type="presOf" srcId="{48B89DF7-21FE-4E8C-B7C3-091C6C62D2E7}" destId="{969D472C-DB82-4536-A4E9-B092C41E3A0B}" srcOrd="0" destOrd="0" presId="urn:microsoft.com/office/officeart/2005/8/layout/bProcess3"/>
    <dgm:cxn modelId="{453A2649-22AB-416A-BE2F-C938B3BE4E7A}" type="presOf" srcId="{2E8EEA22-290C-4CA5-8259-5AFB9B8BD7A4}" destId="{9059E81D-C1A6-4B94-8FF9-459460B0385C}" srcOrd="1" destOrd="0" presId="urn:microsoft.com/office/officeart/2005/8/layout/bProcess3"/>
    <dgm:cxn modelId="{6351896A-55BD-4207-9051-88E5BBA7E22D}" srcId="{71CE3FD1-15C9-4DBB-90DB-A51DB9EDD07B}" destId="{5650769A-B240-41D1-91B8-CBABC6DC7974}" srcOrd="1" destOrd="0" parTransId="{AF2A37EE-2DC4-4581-A064-39CA34EDE06A}" sibTransId="{A2C065B7-161B-4676-8DCA-46789B683A52}"/>
    <dgm:cxn modelId="{A1A47E70-C2A9-45D7-8274-BB7A62792F39}" type="presOf" srcId="{1FF70FDF-0445-4F61-84D1-25EC91899E67}" destId="{A1B51643-405D-4DC0-9A1B-9A7E109E9816}" srcOrd="0" destOrd="0" presId="urn:microsoft.com/office/officeart/2005/8/layout/bProcess3"/>
    <dgm:cxn modelId="{9B7C6E54-CB96-4970-91FC-07CE71C12496}" type="presOf" srcId="{1FF70FDF-0445-4F61-84D1-25EC91899E67}" destId="{07F6D150-1F45-4441-B5D5-641EAEDE51B6}" srcOrd="1" destOrd="0" presId="urn:microsoft.com/office/officeart/2005/8/layout/bProcess3"/>
    <dgm:cxn modelId="{61454D8E-1B1E-45B5-B4DC-08F6E89C26B1}" srcId="{71CE3FD1-15C9-4DBB-90DB-A51DB9EDD07B}" destId="{46FF692A-04FC-4E59-81E8-3324B8E5F4DA}" srcOrd="4" destOrd="0" parTransId="{E7FD9BA0-D43E-4503-ADE8-8330BAFFBB0A}" sibTransId="{AB4C8756-24C3-4E58-9191-78B2BDE6B2BA}"/>
    <dgm:cxn modelId="{2182B499-C1C9-458E-BAF2-567D732BC748}" srcId="{71CE3FD1-15C9-4DBB-90DB-A51DB9EDD07B}" destId="{58ACB3EE-DCA1-4A70-AC4C-EF5AE42E9EA9}" srcOrd="2" destOrd="0" parTransId="{C04B0EFB-F19D-4614-B821-2E7D66BBA18F}" sibTransId="{2E8EEA22-290C-4CA5-8259-5AFB9B8BD7A4}"/>
    <dgm:cxn modelId="{C3F48CA3-8197-4DAA-BDFA-D8BB552B0DD4}" type="presOf" srcId="{58ACB3EE-DCA1-4A70-AC4C-EF5AE42E9EA9}" destId="{2DB21772-DAA1-47F9-8C33-7324DE26F5B4}" srcOrd="0" destOrd="0" presId="urn:microsoft.com/office/officeart/2005/8/layout/bProcess3"/>
    <dgm:cxn modelId="{4A5B73A7-B3D6-4C89-99DC-B4C2F561074D}" type="presOf" srcId="{C8AF9791-1AFE-4861-8060-1E1CFCF1257C}" destId="{6A1178FF-36EF-489C-BDD0-EC491304C6CC}" srcOrd="0" destOrd="0" presId="urn:microsoft.com/office/officeart/2005/8/layout/bProcess3"/>
    <dgm:cxn modelId="{76D625AB-857D-4CC9-9C4C-4EA96F87A4D1}" srcId="{71CE3FD1-15C9-4DBB-90DB-A51DB9EDD07B}" destId="{C8AF9791-1AFE-4861-8060-1E1CFCF1257C}" srcOrd="0" destOrd="0" parTransId="{C0105581-CA13-4D76-91C9-031924F277CD}" sibTransId="{1FF70FDF-0445-4F61-84D1-25EC91899E67}"/>
    <dgm:cxn modelId="{D312BACB-7783-4546-A9A5-5A777E85332A}" type="presOf" srcId="{A2C065B7-161B-4676-8DCA-46789B683A52}" destId="{7A1C7D6D-5195-4786-BC3C-DE9E9F9FFA94}" srcOrd="0" destOrd="0" presId="urn:microsoft.com/office/officeart/2005/8/layout/bProcess3"/>
    <dgm:cxn modelId="{40E1D3CE-8901-45F4-AC87-32715D799627}" srcId="{71CE3FD1-15C9-4DBB-90DB-A51DB9EDD07B}" destId="{48B89DF7-21FE-4E8C-B7C3-091C6C62D2E7}" srcOrd="3" destOrd="0" parTransId="{9780E84D-C6B6-4259-8C2C-9DF9EB80EA76}" sibTransId="{B8C465D0-FF00-448C-96AD-2E4C3DB1D2E9}"/>
    <dgm:cxn modelId="{8B5A56DC-5910-49BD-B17E-46AB655B5E0A}" type="presOf" srcId="{2E8EEA22-290C-4CA5-8259-5AFB9B8BD7A4}" destId="{19063D17-EE90-4EFE-81A1-5C4477341DAA}" srcOrd="0" destOrd="0" presId="urn:microsoft.com/office/officeart/2005/8/layout/bProcess3"/>
    <dgm:cxn modelId="{AE22B8DC-56AF-4B6F-A175-ADD4DB1F79D0}" type="presOf" srcId="{71CE3FD1-15C9-4DBB-90DB-A51DB9EDD07B}" destId="{0244E5F1-C6F1-41C9-869A-7FAB8CC152F9}" srcOrd="0" destOrd="0" presId="urn:microsoft.com/office/officeart/2005/8/layout/bProcess3"/>
    <dgm:cxn modelId="{742F42E5-5692-42AF-A3FC-3CE5BA5FAB89}" type="presOf" srcId="{B8C465D0-FF00-448C-96AD-2E4C3DB1D2E9}" destId="{BB9C55E2-6E84-4049-97D7-1AEA6332B75D}" srcOrd="1" destOrd="0" presId="urn:microsoft.com/office/officeart/2005/8/layout/bProcess3"/>
    <dgm:cxn modelId="{C776A9E7-06FE-42A2-94ED-4218671F3A52}" type="presOf" srcId="{B8C465D0-FF00-448C-96AD-2E4C3DB1D2E9}" destId="{7716C7BC-4297-467E-953D-896990D7A699}" srcOrd="0" destOrd="0" presId="urn:microsoft.com/office/officeart/2005/8/layout/bProcess3"/>
    <dgm:cxn modelId="{5EFE3CED-A8DE-4081-93AE-3BAB6A8786DD}" type="presOf" srcId="{A2C065B7-161B-4676-8DCA-46789B683A52}" destId="{A675F729-A7FB-4D59-BAD0-4BCE6AACB6BB}" srcOrd="1" destOrd="0" presId="urn:microsoft.com/office/officeart/2005/8/layout/bProcess3"/>
    <dgm:cxn modelId="{85718FFB-066F-4ED2-8CE9-9239CDED17FF}" type="presOf" srcId="{5650769A-B240-41D1-91B8-CBABC6DC7974}" destId="{2EEC361A-37FD-470A-8C76-94F6B13FEBC7}" srcOrd="0" destOrd="0" presId="urn:microsoft.com/office/officeart/2005/8/layout/bProcess3"/>
    <dgm:cxn modelId="{C53E9ACC-2D6A-4646-B745-1638C1853BE1}" type="presParOf" srcId="{0244E5F1-C6F1-41C9-869A-7FAB8CC152F9}" destId="{6A1178FF-36EF-489C-BDD0-EC491304C6CC}" srcOrd="0" destOrd="0" presId="urn:microsoft.com/office/officeart/2005/8/layout/bProcess3"/>
    <dgm:cxn modelId="{ED8C3356-C1AD-4695-A4BF-DE18AF79C7AD}" type="presParOf" srcId="{0244E5F1-C6F1-41C9-869A-7FAB8CC152F9}" destId="{A1B51643-405D-4DC0-9A1B-9A7E109E9816}" srcOrd="1" destOrd="0" presId="urn:microsoft.com/office/officeart/2005/8/layout/bProcess3"/>
    <dgm:cxn modelId="{CF46F7EE-63CF-4667-B775-EDEC1B7B8480}" type="presParOf" srcId="{A1B51643-405D-4DC0-9A1B-9A7E109E9816}" destId="{07F6D150-1F45-4441-B5D5-641EAEDE51B6}" srcOrd="0" destOrd="0" presId="urn:microsoft.com/office/officeart/2005/8/layout/bProcess3"/>
    <dgm:cxn modelId="{C9E8B197-FEF1-4E44-A6E3-F1084B910428}" type="presParOf" srcId="{0244E5F1-C6F1-41C9-869A-7FAB8CC152F9}" destId="{2EEC361A-37FD-470A-8C76-94F6B13FEBC7}" srcOrd="2" destOrd="0" presId="urn:microsoft.com/office/officeart/2005/8/layout/bProcess3"/>
    <dgm:cxn modelId="{47BF285D-D9FB-48B4-BC52-13C1ACC2E1A0}" type="presParOf" srcId="{0244E5F1-C6F1-41C9-869A-7FAB8CC152F9}" destId="{7A1C7D6D-5195-4786-BC3C-DE9E9F9FFA94}" srcOrd="3" destOrd="0" presId="urn:microsoft.com/office/officeart/2005/8/layout/bProcess3"/>
    <dgm:cxn modelId="{2F9C938B-2582-4D12-A220-83BCFB7703A3}" type="presParOf" srcId="{7A1C7D6D-5195-4786-BC3C-DE9E9F9FFA94}" destId="{A675F729-A7FB-4D59-BAD0-4BCE6AACB6BB}" srcOrd="0" destOrd="0" presId="urn:microsoft.com/office/officeart/2005/8/layout/bProcess3"/>
    <dgm:cxn modelId="{7555A3C1-38EC-42C1-932D-7A09BF492BBA}" type="presParOf" srcId="{0244E5F1-C6F1-41C9-869A-7FAB8CC152F9}" destId="{2DB21772-DAA1-47F9-8C33-7324DE26F5B4}" srcOrd="4" destOrd="0" presId="urn:microsoft.com/office/officeart/2005/8/layout/bProcess3"/>
    <dgm:cxn modelId="{A472B3A9-A22E-4CC4-91CD-E13E10614F0F}" type="presParOf" srcId="{0244E5F1-C6F1-41C9-869A-7FAB8CC152F9}" destId="{19063D17-EE90-4EFE-81A1-5C4477341DAA}" srcOrd="5" destOrd="0" presId="urn:microsoft.com/office/officeart/2005/8/layout/bProcess3"/>
    <dgm:cxn modelId="{2F321635-C973-4CE5-B6FF-F5FB5F7657C5}" type="presParOf" srcId="{19063D17-EE90-4EFE-81A1-5C4477341DAA}" destId="{9059E81D-C1A6-4B94-8FF9-459460B0385C}" srcOrd="0" destOrd="0" presId="urn:microsoft.com/office/officeart/2005/8/layout/bProcess3"/>
    <dgm:cxn modelId="{03C33A1A-C95B-4AB1-91BB-AB5FBE537004}" type="presParOf" srcId="{0244E5F1-C6F1-41C9-869A-7FAB8CC152F9}" destId="{969D472C-DB82-4536-A4E9-B092C41E3A0B}" srcOrd="6" destOrd="0" presId="urn:microsoft.com/office/officeart/2005/8/layout/bProcess3"/>
    <dgm:cxn modelId="{CBBEC039-0D53-45C2-BBE0-BF49CBEB16F1}" type="presParOf" srcId="{0244E5F1-C6F1-41C9-869A-7FAB8CC152F9}" destId="{7716C7BC-4297-467E-953D-896990D7A699}" srcOrd="7" destOrd="0" presId="urn:microsoft.com/office/officeart/2005/8/layout/bProcess3"/>
    <dgm:cxn modelId="{C4F700DE-9985-4B84-8673-BDE3668062AB}" type="presParOf" srcId="{7716C7BC-4297-467E-953D-896990D7A699}" destId="{BB9C55E2-6E84-4049-97D7-1AEA6332B75D}" srcOrd="0" destOrd="0" presId="urn:microsoft.com/office/officeart/2005/8/layout/bProcess3"/>
    <dgm:cxn modelId="{04456956-D029-4F3D-89C2-C7AB37E9AAF9}" type="presParOf" srcId="{0244E5F1-C6F1-41C9-869A-7FAB8CC152F9}" destId="{800AACE5-72FD-43BF-A8DB-D0DA0CFAB7B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CCB720-1B8B-46BB-9FEA-3CD7100ED7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EB9A0F24-7F54-4581-AE93-71E2D099CD04}">
      <dgm:prSet phldrT="[Text]" custT="1"/>
      <dgm:spPr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0010" tIns="80010" rIns="80010" bIns="8001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Fold 1</a:t>
          </a:r>
          <a:endParaRPr lang="en-IL" sz="2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4A173DB-0CF8-4504-9A75-1302CC899CE7}" type="parTrans" cxnId="{F800427D-1D36-4158-A820-5F596BC968A3}">
      <dgm:prSet/>
      <dgm:spPr/>
      <dgm:t>
        <a:bodyPr/>
        <a:lstStyle/>
        <a:p>
          <a:endParaRPr lang="en-IL"/>
        </a:p>
      </dgm:t>
    </dgm:pt>
    <dgm:pt modelId="{9F72F486-65B5-4AC5-8490-3FF2B63B83B1}" type="sibTrans" cxnId="{F800427D-1D36-4158-A820-5F596BC968A3}">
      <dgm:prSet/>
      <dgm:spPr/>
      <dgm:t>
        <a:bodyPr/>
        <a:lstStyle/>
        <a:p>
          <a:endParaRPr lang="en-IL"/>
        </a:p>
      </dgm:t>
    </dgm:pt>
    <dgm:pt modelId="{AA51CCE4-83A4-4599-AC87-5CA93168A24B}">
      <dgm:prSet phldrT="[Text]"/>
      <dgm:spPr/>
      <dgm:t>
        <a:bodyPr/>
        <a:lstStyle/>
        <a:p>
          <a:r>
            <a:rPr lang="en-GB" dirty="0"/>
            <a:t>Fold 2</a:t>
          </a:r>
          <a:endParaRPr lang="en-IL" dirty="0"/>
        </a:p>
      </dgm:t>
    </dgm:pt>
    <dgm:pt modelId="{D71BE4BC-C477-4C1E-9DB8-676A53898865}" type="parTrans" cxnId="{96806C28-0267-462C-B6F8-77482826CA8C}">
      <dgm:prSet/>
      <dgm:spPr/>
      <dgm:t>
        <a:bodyPr/>
        <a:lstStyle/>
        <a:p>
          <a:endParaRPr lang="en-IL"/>
        </a:p>
      </dgm:t>
    </dgm:pt>
    <dgm:pt modelId="{2BEFDFF5-80EE-48BB-8F03-DB6656F036F7}" type="sibTrans" cxnId="{96806C28-0267-462C-B6F8-77482826CA8C}">
      <dgm:prSet/>
      <dgm:spPr/>
      <dgm:t>
        <a:bodyPr/>
        <a:lstStyle/>
        <a:p>
          <a:endParaRPr lang="en-IL"/>
        </a:p>
      </dgm:t>
    </dgm:pt>
    <dgm:pt modelId="{ED83272E-3A39-44C7-91B6-80833988ABFD}">
      <dgm:prSet phldrT="[Text]"/>
      <dgm:spPr/>
      <dgm:t>
        <a:bodyPr/>
        <a:lstStyle/>
        <a:p>
          <a:r>
            <a:rPr lang="en-GB" dirty="0"/>
            <a:t>Fold 3</a:t>
          </a:r>
          <a:endParaRPr lang="en-IL" dirty="0"/>
        </a:p>
      </dgm:t>
    </dgm:pt>
    <dgm:pt modelId="{E2C26852-F8E1-4F6D-AAFC-906A845DDD92}" type="parTrans" cxnId="{6A22CC9A-3847-47CC-AFCA-3E0D4664DA27}">
      <dgm:prSet/>
      <dgm:spPr/>
      <dgm:t>
        <a:bodyPr/>
        <a:lstStyle/>
        <a:p>
          <a:endParaRPr lang="en-IL"/>
        </a:p>
      </dgm:t>
    </dgm:pt>
    <dgm:pt modelId="{8D3BBDAA-8F21-49E8-B704-68315949CC75}" type="sibTrans" cxnId="{6A22CC9A-3847-47CC-AFCA-3E0D4664DA27}">
      <dgm:prSet/>
      <dgm:spPr/>
      <dgm:t>
        <a:bodyPr/>
        <a:lstStyle/>
        <a:p>
          <a:endParaRPr lang="en-IL"/>
        </a:p>
      </dgm:t>
    </dgm:pt>
    <dgm:pt modelId="{3E334000-1B89-473F-9320-2BACE2CE9B10}">
      <dgm:prSet phldrT="[Text]"/>
      <dgm:spPr/>
      <dgm:t>
        <a:bodyPr/>
        <a:lstStyle/>
        <a:p>
          <a:r>
            <a:rPr lang="en-GB" dirty="0"/>
            <a:t>Fold 1</a:t>
          </a:r>
          <a:endParaRPr lang="en-IL" dirty="0"/>
        </a:p>
      </dgm:t>
    </dgm:pt>
    <dgm:pt modelId="{9DAF6887-6802-4460-950F-2422AEA40BE5}" type="parTrans" cxnId="{D42DDC00-B5A6-4D4A-A18F-CF1804064DD5}">
      <dgm:prSet/>
      <dgm:spPr/>
      <dgm:t>
        <a:bodyPr/>
        <a:lstStyle/>
        <a:p>
          <a:endParaRPr lang="en-IL"/>
        </a:p>
      </dgm:t>
    </dgm:pt>
    <dgm:pt modelId="{7835AD06-C8D7-48CF-A31B-E8CDAA3093C6}" type="sibTrans" cxnId="{D42DDC00-B5A6-4D4A-A18F-CF1804064DD5}">
      <dgm:prSet/>
      <dgm:spPr/>
      <dgm:t>
        <a:bodyPr/>
        <a:lstStyle/>
        <a:p>
          <a:endParaRPr lang="en-IL"/>
        </a:p>
      </dgm:t>
    </dgm:pt>
    <dgm:pt modelId="{CCCE0BC3-C163-4B5C-AA10-058F8F8A0D3F}">
      <dgm:prSet phldrT="[Text]"/>
      <dgm:spPr/>
      <dgm:t>
        <a:bodyPr/>
        <a:lstStyle/>
        <a:p>
          <a:r>
            <a:rPr lang="en-GB" dirty="0"/>
            <a:t>Fold 2</a:t>
          </a:r>
          <a:endParaRPr lang="en-IL" dirty="0"/>
        </a:p>
      </dgm:t>
    </dgm:pt>
    <dgm:pt modelId="{CCC68B4C-8B95-45A9-809D-EB8B419BCC54}" type="parTrans" cxnId="{AB338241-1EB4-4C43-BFD6-54F338791F05}">
      <dgm:prSet/>
      <dgm:spPr/>
      <dgm:t>
        <a:bodyPr/>
        <a:lstStyle/>
        <a:p>
          <a:endParaRPr lang="en-IL"/>
        </a:p>
      </dgm:t>
    </dgm:pt>
    <dgm:pt modelId="{46B7275B-B6D5-4103-A6E7-424FE45D57A5}" type="sibTrans" cxnId="{AB338241-1EB4-4C43-BFD6-54F338791F05}">
      <dgm:prSet/>
      <dgm:spPr/>
      <dgm:t>
        <a:bodyPr/>
        <a:lstStyle/>
        <a:p>
          <a:endParaRPr lang="en-IL"/>
        </a:p>
      </dgm:t>
    </dgm:pt>
    <dgm:pt modelId="{2D3088D9-836D-46A8-904C-1D873314A011}">
      <dgm:prSet phldrT="[Text]" custT="1"/>
      <dgm:spPr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0010" tIns="80010" rIns="80010" bIns="8001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Fold 3</a:t>
          </a:r>
          <a:endParaRPr lang="en-IL" sz="2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0C7E03B-DE1D-44F6-9F83-9298724100CE}" type="parTrans" cxnId="{4BAF8D5E-B44C-42F9-B6DE-DEDB74E7FF0A}">
      <dgm:prSet/>
      <dgm:spPr/>
      <dgm:t>
        <a:bodyPr/>
        <a:lstStyle/>
        <a:p>
          <a:endParaRPr lang="en-IL"/>
        </a:p>
      </dgm:t>
    </dgm:pt>
    <dgm:pt modelId="{3486FFEF-E4BB-4AA6-850B-5F73AA4BF97D}" type="sibTrans" cxnId="{4BAF8D5E-B44C-42F9-B6DE-DEDB74E7FF0A}">
      <dgm:prSet/>
      <dgm:spPr/>
      <dgm:t>
        <a:bodyPr/>
        <a:lstStyle/>
        <a:p>
          <a:endParaRPr lang="en-IL"/>
        </a:p>
      </dgm:t>
    </dgm:pt>
    <dgm:pt modelId="{7FE10F84-F199-4FE4-88EF-A570B08F7BD1}">
      <dgm:prSet phldrT="[Text]"/>
      <dgm:spPr/>
      <dgm:t>
        <a:bodyPr/>
        <a:lstStyle/>
        <a:p>
          <a:r>
            <a:rPr lang="en-GB" dirty="0"/>
            <a:t>Fold 1</a:t>
          </a:r>
          <a:endParaRPr lang="en-IL" dirty="0"/>
        </a:p>
      </dgm:t>
    </dgm:pt>
    <dgm:pt modelId="{FDFEDE19-2C36-47E8-BA2E-E9E88CECAB90}" type="parTrans" cxnId="{6524A6B7-1E3B-436C-B928-8BA8A3B5EA89}">
      <dgm:prSet/>
      <dgm:spPr/>
      <dgm:t>
        <a:bodyPr/>
        <a:lstStyle/>
        <a:p>
          <a:endParaRPr lang="en-IL"/>
        </a:p>
      </dgm:t>
    </dgm:pt>
    <dgm:pt modelId="{E7B34AA6-E8F1-4ABB-B30E-CC234F646A7D}" type="sibTrans" cxnId="{6524A6B7-1E3B-436C-B928-8BA8A3B5EA89}">
      <dgm:prSet/>
      <dgm:spPr/>
      <dgm:t>
        <a:bodyPr/>
        <a:lstStyle/>
        <a:p>
          <a:endParaRPr lang="en-IL"/>
        </a:p>
      </dgm:t>
    </dgm:pt>
    <dgm:pt modelId="{A007719B-2C97-470B-80F3-7290B78BE26F}">
      <dgm:prSet phldrT="[Text]" custT="1"/>
      <dgm:spPr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0010" tIns="80010" rIns="80010" bIns="80010" numCol="1" spcCol="1270" anchor="ctr" anchorCtr="0"/>
        <a:lstStyle/>
        <a:p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Fold</a:t>
          </a:r>
          <a:r>
            <a:rPr lang="en-GB" sz="2100" kern="1200" dirty="0"/>
            <a:t> 2</a:t>
          </a:r>
          <a:endParaRPr lang="en-IL" sz="2100" kern="1200" dirty="0"/>
        </a:p>
      </dgm:t>
    </dgm:pt>
    <dgm:pt modelId="{C8A8F18C-42A3-478C-8A41-DFDA62ED2CC2}" type="parTrans" cxnId="{55FCF322-E6E2-4D7C-8C8A-BB428B5E6905}">
      <dgm:prSet/>
      <dgm:spPr/>
      <dgm:t>
        <a:bodyPr/>
        <a:lstStyle/>
        <a:p>
          <a:endParaRPr lang="en-IL"/>
        </a:p>
      </dgm:t>
    </dgm:pt>
    <dgm:pt modelId="{4113A522-11D1-4ABA-B834-7E8EA664CFE3}" type="sibTrans" cxnId="{55FCF322-E6E2-4D7C-8C8A-BB428B5E6905}">
      <dgm:prSet/>
      <dgm:spPr/>
      <dgm:t>
        <a:bodyPr/>
        <a:lstStyle/>
        <a:p>
          <a:endParaRPr lang="en-IL"/>
        </a:p>
      </dgm:t>
    </dgm:pt>
    <dgm:pt modelId="{406A0DC4-D579-4017-9884-2EF759B57F43}">
      <dgm:prSet phldrT="[Text]"/>
      <dgm:spPr/>
      <dgm:t>
        <a:bodyPr/>
        <a:lstStyle/>
        <a:p>
          <a:r>
            <a:rPr lang="en-GB" dirty="0"/>
            <a:t>Fold 3</a:t>
          </a:r>
          <a:endParaRPr lang="en-IL" dirty="0"/>
        </a:p>
      </dgm:t>
    </dgm:pt>
    <dgm:pt modelId="{16FA9095-C7C5-4B2B-97E2-B66E1BE618FD}" type="parTrans" cxnId="{597E6906-2A05-41A2-AF24-83556735F28C}">
      <dgm:prSet/>
      <dgm:spPr/>
      <dgm:t>
        <a:bodyPr/>
        <a:lstStyle/>
        <a:p>
          <a:endParaRPr lang="en-IL"/>
        </a:p>
      </dgm:t>
    </dgm:pt>
    <dgm:pt modelId="{DBB29B7C-5D9B-49A2-BED6-F0FF4FED8AF7}" type="sibTrans" cxnId="{597E6906-2A05-41A2-AF24-83556735F28C}">
      <dgm:prSet/>
      <dgm:spPr/>
      <dgm:t>
        <a:bodyPr/>
        <a:lstStyle/>
        <a:p>
          <a:endParaRPr lang="en-IL"/>
        </a:p>
      </dgm:t>
    </dgm:pt>
    <dgm:pt modelId="{D44C880F-D3B7-4E95-8A85-E9ADB41D9538}">
      <dgm:prSet phldrT="[Text]"/>
      <dgm:spPr/>
      <dgm:t>
        <a:bodyPr/>
        <a:lstStyle/>
        <a:p>
          <a:r>
            <a:rPr lang="en-GB" dirty="0"/>
            <a:t>Train</a:t>
          </a:r>
          <a:endParaRPr lang="en-IL" dirty="0"/>
        </a:p>
      </dgm:t>
    </dgm:pt>
    <dgm:pt modelId="{60F8D25E-EC12-4520-AF2D-C55A6F73F8F9}" type="parTrans" cxnId="{60056D3C-0BCF-4297-9DEF-2A149B78BEC3}">
      <dgm:prSet/>
      <dgm:spPr/>
      <dgm:t>
        <a:bodyPr/>
        <a:lstStyle/>
        <a:p>
          <a:endParaRPr lang="en-IL"/>
        </a:p>
      </dgm:t>
    </dgm:pt>
    <dgm:pt modelId="{48F39274-3DD5-4805-86FB-27608CAD0E00}" type="sibTrans" cxnId="{60056D3C-0BCF-4297-9DEF-2A149B78BEC3}">
      <dgm:prSet/>
      <dgm:spPr/>
      <dgm:t>
        <a:bodyPr/>
        <a:lstStyle/>
        <a:p>
          <a:endParaRPr lang="en-IL"/>
        </a:p>
      </dgm:t>
    </dgm:pt>
    <dgm:pt modelId="{80133CA0-FF12-4896-BB10-426725FF936D}">
      <dgm:prSet phldrT="[Text]" custT="1"/>
      <dgm:spPr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0010" tIns="80010" rIns="80010" bIns="8001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Validation</a:t>
          </a:r>
          <a:endParaRPr lang="en-IL" sz="2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1AF0E2-5913-4703-A603-BE08C0F08719}" type="parTrans" cxnId="{D595DE31-719C-4308-BAA8-1DA77CAF7AC0}">
      <dgm:prSet/>
      <dgm:spPr/>
      <dgm:t>
        <a:bodyPr/>
        <a:lstStyle/>
        <a:p>
          <a:endParaRPr lang="en-IL"/>
        </a:p>
      </dgm:t>
    </dgm:pt>
    <dgm:pt modelId="{6C842413-E73D-4C43-A462-5B740331D6F1}" type="sibTrans" cxnId="{D595DE31-719C-4308-BAA8-1DA77CAF7AC0}">
      <dgm:prSet/>
      <dgm:spPr/>
      <dgm:t>
        <a:bodyPr/>
        <a:lstStyle/>
        <a:p>
          <a:endParaRPr lang="en-IL"/>
        </a:p>
      </dgm:t>
    </dgm:pt>
    <dgm:pt modelId="{7F296E41-ED2A-45A0-9D59-AD3B12E80F04}" type="pres">
      <dgm:prSet presAssocID="{61CCB720-1B8B-46BB-9FEA-3CD7100ED731}" presName="diagram" presStyleCnt="0">
        <dgm:presLayoutVars>
          <dgm:dir/>
          <dgm:resizeHandles val="exact"/>
        </dgm:presLayoutVars>
      </dgm:prSet>
      <dgm:spPr/>
    </dgm:pt>
    <dgm:pt modelId="{BD004212-5A83-4096-886F-95BCDB3BADA9}" type="pres">
      <dgm:prSet presAssocID="{EB9A0F24-7F54-4581-AE93-71E2D099CD04}" presName="node" presStyleLbl="node1" presStyleIdx="0" presStyleCnt="11" custScaleX="16875" custScaleY="9722">
        <dgm:presLayoutVars>
          <dgm:bulletEnabled val="1"/>
        </dgm:presLayoutVars>
      </dgm:prSet>
      <dgm:spPr>
        <a:xfrm>
          <a:off x="101600" y="249518"/>
          <a:ext cx="1371600" cy="474122"/>
        </a:xfrm>
        <a:prstGeom prst="rect">
          <a:avLst/>
        </a:prstGeom>
      </dgm:spPr>
    </dgm:pt>
    <dgm:pt modelId="{C1A36B2C-EA62-452B-BC6A-FB7171FB26DE}" type="pres">
      <dgm:prSet presAssocID="{9F72F486-65B5-4AC5-8490-3FF2B63B83B1}" presName="sibTrans" presStyleCnt="0"/>
      <dgm:spPr/>
    </dgm:pt>
    <dgm:pt modelId="{C1F3DD98-E600-4480-BECD-4B788F734D3B}" type="pres">
      <dgm:prSet presAssocID="{AA51CCE4-83A4-4599-AC87-5CA93168A24B}" presName="node" presStyleLbl="node1" presStyleIdx="1" presStyleCnt="11" custScaleX="16875" custScaleY="9722">
        <dgm:presLayoutVars>
          <dgm:bulletEnabled val="1"/>
        </dgm:presLayoutVars>
      </dgm:prSet>
      <dgm:spPr/>
    </dgm:pt>
    <dgm:pt modelId="{37D447E1-3F5E-42BD-8F05-EF21C77F1C52}" type="pres">
      <dgm:prSet presAssocID="{2BEFDFF5-80EE-48BB-8F03-DB6656F036F7}" presName="sibTrans" presStyleCnt="0"/>
      <dgm:spPr/>
    </dgm:pt>
    <dgm:pt modelId="{940BB7A6-5B62-4153-BF5C-A2B4EE261FFC}" type="pres">
      <dgm:prSet presAssocID="{ED83272E-3A39-44C7-91B6-80833988ABFD}" presName="node" presStyleLbl="node1" presStyleIdx="2" presStyleCnt="11" custScaleX="16875" custScaleY="9722">
        <dgm:presLayoutVars>
          <dgm:bulletEnabled val="1"/>
        </dgm:presLayoutVars>
      </dgm:prSet>
      <dgm:spPr/>
    </dgm:pt>
    <dgm:pt modelId="{DA4C1905-2612-4C07-A3F7-BF03B347F9C9}" type="pres">
      <dgm:prSet presAssocID="{8D3BBDAA-8F21-49E8-B704-68315949CC75}" presName="sibTrans" presStyleCnt="0"/>
      <dgm:spPr/>
    </dgm:pt>
    <dgm:pt modelId="{04770295-30BE-4376-A980-011E4F9A8A0B}" type="pres">
      <dgm:prSet presAssocID="{3E334000-1B89-473F-9320-2BACE2CE9B10}" presName="node" presStyleLbl="node1" presStyleIdx="3" presStyleCnt="11" custScaleX="16875" custScaleY="9722" custLinFactNeighborX="-80729" custLinFactNeighborY="16596">
        <dgm:presLayoutVars>
          <dgm:bulletEnabled val="1"/>
        </dgm:presLayoutVars>
      </dgm:prSet>
      <dgm:spPr/>
    </dgm:pt>
    <dgm:pt modelId="{62F32E48-B8D3-41C9-810C-A747455630DA}" type="pres">
      <dgm:prSet presAssocID="{7835AD06-C8D7-48CF-A31B-E8CDAA3093C6}" presName="sibTrans" presStyleCnt="0"/>
      <dgm:spPr/>
    </dgm:pt>
    <dgm:pt modelId="{2C9620BC-5804-4C50-BC4B-DCF6AA0FC03D}" type="pres">
      <dgm:prSet presAssocID="{7FE10F84-F199-4FE4-88EF-A570B08F7BD1}" presName="node" presStyleLbl="node1" presStyleIdx="4" presStyleCnt="11" custScaleX="16875" custScaleY="9722" custLinFactNeighborY="6076">
        <dgm:presLayoutVars>
          <dgm:bulletEnabled val="1"/>
        </dgm:presLayoutVars>
      </dgm:prSet>
      <dgm:spPr/>
    </dgm:pt>
    <dgm:pt modelId="{6467FCCA-D2CC-4CBB-A845-73742EAAA430}" type="pres">
      <dgm:prSet presAssocID="{E7B34AA6-E8F1-4ABB-B30E-CC234F646A7D}" presName="sibTrans" presStyleCnt="0"/>
      <dgm:spPr/>
    </dgm:pt>
    <dgm:pt modelId="{B7A2EB00-25B3-4972-AF51-1BBA82943ADA}" type="pres">
      <dgm:prSet presAssocID="{A007719B-2C97-470B-80F3-7290B78BE26F}" presName="node" presStyleLbl="node1" presStyleIdx="5" presStyleCnt="11" custScaleX="16875" custScaleY="9722" custLinFactNeighborX="-208" custLinFactNeighborY="-9651">
        <dgm:presLayoutVars>
          <dgm:bulletEnabled val="1"/>
        </dgm:presLayoutVars>
      </dgm:prSet>
      <dgm:spPr>
        <a:xfrm>
          <a:off x="2269093" y="1065781"/>
          <a:ext cx="1371600" cy="474122"/>
        </a:xfrm>
        <a:prstGeom prst="rect">
          <a:avLst/>
        </a:prstGeom>
      </dgm:spPr>
    </dgm:pt>
    <dgm:pt modelId="{F9B58790-7B33-40C6-9E48-B05F39C07B98}" type="pres">
      <dgm:prSet presAssocID="{4113A522-11D1-4ABA-B834-7E8EA664CFE3}" presName="sibTrans" presStyleCnt="0"/>
      <dgm:spPr/>
    </dgm:pt>
    <dgm:pt modelId="{32FD1A03-6D1C-4C65-9663-5C35E5CC2F7D}" type="pres">
      <dgm:prSet presAssocID="{406A0DC4-D579-4017-9884-2EF759B57F43}" presName="node" presStyleLbl="node1" presStyleIdx="6" presStyleCnt="11" custScaleX="16875" custScaleY="9722" custLinFactNeighborX="-105" custLinFactNeighborY="-9744">
        <dgm:presLayoutVars>
          <dgm:bulletEnabled val="1"/>
        </dgm:presLayoutVars>
      </dgm:prSet>
      <dgm:spPr/>
    </dgm:pt>
    <dgm:pt modelId="{507A0C1E-2324-4FB3-9164-A77B559B1563}" type="pres">
      <dgm:prSet presAssocID="{DBB29B7C-5D9B-49A2-BED6-F0FF4FED8AF7}" presName="sibTrans" presStyleCnt="0"/>
      <dgm:spPr/>
    </dgm:pt>
    <dgm:pt modelId="{B987ABDC-AF39-4A47-B784-40F9824F4D48}" type="pres">
      <dgm:prSet presAssocID="{CCCE0BC3-C163-4B5C-AA10-058F8F8A0D3F}" presName="node" presStyleLbl="node1" presStyleIdx="7" presStyleCnt="11" custScaleX="16875" custScaleY="9722" custLinFactNeighborX="-54063" custLinFactNeighborY="6077">
        <dgm:presLayoutVars>
          <dgm:bulletEnabled val="1"/>
        </dgm:presLayoutVars>
      </dgm:prSet>
      <dgm:spPr/>
    </dgm:pt>
    <dgm:pt modelId="{DE3E8912-F126-4ADF-A9CD-CD39944F64E0}" type="pres">
      <dgm:prSet presAssocID="{46B7275B-B6D5-4103-A6E7-424FE45D57A5}" presName="sibTrans" presStyleCnt="0"/>
      <dgm:spPr/>
    </dgm:pt>
    <dgm:pt modelId="{4ABCDFF4-A92F-49A5-A402-841815720E47}" type="pres">
      <dgm:prSet presAssocID="{2D3088D9-836D-46A8-904C-1D873314A011}" presName="node" presStyleLbl="node1" presStyleIdx="8" presStyleCnt="11" custScaleX="16875" custScaleY="9722" custLinFactNeighborX="40416" custLinFactNeighborY="-19967">
        <dgm:presLayoutVars>
          <dgm:bulletEnabled val="1"/>
        </dgm:presLayoutVars>
      </dgm:prSet>
      <dgm:spPr>
        <a:xfrm>
          <a:off x="4453371" y="1841127"/>
          <a:ext cx="1371600" cy="474122"/>
        </a:xfrm>
        <a:prstGeom prst="rect">
          <a:avLst/>
        </a:prstGeom>
      </dgm:spPr>
    </dgm:pt>
    <dgm:pt modelId="{4D852F02-745D-4590-8EE9-F6356A2ACDED}" type="pres">
      <dgm:prSet presAssocID="{3486FFEF-E4BB-4AA6-850B-5F73AA4BF97D}" presName="sibTrans" presStyleCnt="0"/>
      <dgm:spPr/>
    </dgm:pt>
    <dgm:pt modelId="{C90A07C5-657F-4337-A56C-94FDAB834AC7}" type="pres">
      <dgm:prSet presAssocID="{D44C880F-D3B7-4E95-8A85-E9ADB41D9538}" presName="node" presStyleLbl="node1" presStyleIdx="9" presStyleCnt="11" custScaleX="16875" custScaleY="9722" custLinFactNeighborX="-26563" custLinFactNeighborY="1645">
        <dgm:presLayoutVars>
          <dgm:bulletEnabled val="1"/>
        </dgm:presLayoutVars>
      </dgm:prSet>
      <dgm:spPr/>
    </dgm:pt>
    <dgm:pt modelId="{C6BC8373-9985-408C-AD4F-48EAC3C72C08}" type="pres">
      <dgm:prSet presAssocID="{48F39274-3DD5-4805-86FB-27608CAD0E00}" presName="sibTrans" presStyleCnt="0"/>
      <dgm:spPr/>
    </dgm:pt>
    <dgm:pt modelId="{417A80F4-2A4B-4A91-9DA3-39439B896093}" type="pres">
      <dgm:prSet presAssocID="{80133CA0-FF12-4896-BB10-426725FF936D}" presName="node" presStyleLbl="node1" presStyleIdx="10" presStyleCnt="11" custScaleX="16875" custScaleY="9722" custLinFactNeighborX="-26354" custLinFactNeighborY="1124">
        <dgm:presLayoutVars>
          <dgm:bulletEnabled val="1"/>
        </dgm:presLayoutVars>
      </dgm:prSet>
      <dgm:spPr>
        <a:xfrm>
          <a:off x="3420546" y="2878178"/>
          <a:ext cx="1371600" cy="474122"/>
        </a:xfrm>
        <a:prstGeom prst="rect">
          <a:avLst/>
        </a:prstGeom>
      </dgm:spPr>
    </dgm:pt>
  </dgm:ptLst>
  <dgm:cxnLst>
    <dgm:cxn modelId="{D42DDC00-B5A6-4D4A-A18F-CF1804064DD5}" srcId="{61CCB720-1B8B-46BB-9FEA-3CD7100ED731}" destId="{3E334000-1B89-473F-9320-2BACE2CE9B10}" srcOrd="3" destOrd="0" parTransId="{9DAF6887-6802-4460-950F-2422AEA40BE5}" sibTransId="{7835AD06-C8D7-48CF-A31B-E8CDAA3093C6}"/>
    <dgm:cxn modelId="{90D91A05-406A-48AA-862E-C2129A493F57}" type="presOf" srcId="{406A0DC4-D579-4017-9884-2EF759B57F43}" destId="{32FD1A03-6D1C-4C65-9663-5C35E5CC2F7D}" srcOrd="0" destOrd="0" presId="urn:microsoft.com/office/officeart/2005/8/layout/default"/>
    <dgm:cxn modelId="{597E6906-2A05-41A2-AF24-83556735F28C}" srcId="{61CCB720-1B8B-46BB-9FEA-3CD7100ED731}" destId="{406A0DC4-D579-4017-9884-2EF759B57F43}" srcOrd="6" destOrd="0" parTransId="{16FA9095-C7C5-4B2B-97E2-B66E1BE618FD}" sibTransId="{DBB29B7C-5D9B-49A2-BED6-F0FF4FED8AF7}"/>
    <dgm:cxn modelId="{D888BD0F-FFC6-448C-8350-434E2FC924DD}" type="presOf" srcId="{CCCE0BC3-C163-4B5C-AA10-058F8F8A0D3F}" destId="{B987ABDC-AF39-4A47-B784-40F9824F4D48}" srcOrd="0" destOrd="0" presId="urn:microsoft.com/office/officeart/2005/8/layout/default"/>
    <dgm:cxn modelId="{09E66410-95A5-443F-9446-047E06DE17F5}" type="presOf" srcId="{D44C880F-D3B7-4E95-8A85-E9ADB41D9538}" destId="{C90A07C5-657F-4337-A56C-94FDAB834AC7}" srcOrd="0" destOrd="0" presId="urn:microsoft.com/office/officeart/2005/8/layout/default"/>
    <dgm:cxn modelId="{55FCF322-E6E2-4D7C-8C8A-BB428B5E6905}" srcId="{61CCB720-1B8B-46BB-9FEA-3CD7100ED731}" destId="{A007719B-2C97-470B-80F3-7290B78BE26F}" srcOrd="5" destOrd="0" parTransId="{C8A8F18C-42A3-478C-8A41-DFDA62ED2CC2}" sibTransId="{4113A522-11D1-4ABA-B834-7E8EA664CFE3}"/>
    <dgm:cxn modelId="{96806C28-0267-462C-B6F8-77482826CA8C}" srcId="{61CCB720-1B8B-46BB-9FEA-3CD7100ED731}" destId="{AA51CCE4-83A4-4599-AC87-5CA93168A24B}" srcOrd="1" destOrd="0" parTransId="{D71BE4BC-C477-4C1E-9DB8-676A53898865}" sibTransId="{2BEFDFF5-80EE-48BB-8F03-DB6656F036F7}"/>
    <dgm:cxn modelId="{9CBDD82A-C2F1-4248-9623-C392CC5DAA58}" type="presOf" srcId="{A007719B-2C97-470B-80F3-7290B78BE26F}" destId="{B7A2EB00-25B3-4972-AF51-1BBA82943ADA}" srcOrd="0" destOrd="0" presId="urn:microsoft.com/office/officeart/2005/8/layout/default"/>
    <dgm:cxn modelId="{D2701C2F-D9DE-4F71-B5FF-1A9BC5EF19C0}" type="presOf" srcId="{3E334000-1B89-473F-9320-2BACE2CE9B10}" destId="{04770295-30BE-4376-A980-011E4F9A8A0B}" srcOrd="0" destOrd="0" presId="urn:microsoft.com/office/officeart/2005/8/layout/default"/>
    <dgm:cxn modelId="{D595DE31-719C-4308-BAA8-1DA77CAF7AC0}" srcId="{61CCB720-1B8B-46BB-9FEA-3CD7100ED731}" destId="{80133CA0-FF12-4896-BB10-426725FF936D}" srcOrd="10" destOrd="0" parTransId="{2C1AF0E2-5913-4703-A603-BE08C0F08719}" sibTransId="{6C842413-E73D-4C43-A462-5B740331D6F1}"/>
    <dgm:cxn modelId="{65FB7337-73F1-4394-A671-FA7E9686B139}" type="presOf" srcId="{80133CA0-FF12-4896-BB10-426725FF936D}" destId="{417A80F4-2A4B-4A91-9DA3-39439B896093}" srcOrd="0" destOrd="0" presId="urn:microsoft.com/office/officeart/2005/8/layout/default"/>
    <dgm:cxn modelId="{6EDAAF37-ABBB-4990-81A1-290FBCE2F6DE}" type="presOf" srcId="{ED83272E-3A39-44C7-91B6-80833988ABFD}" destId="{940BB7A6-5B62-4153-BF5C-A2B4EE261FFC}" srcOrd="0" destOrd="0" presId="urn:microsoft.com/office/officeart/2005/8/layout/default"/>
    <dgm:cxn modelId="{60056D3C-0BCF-4297-9DEF-2A149B78BEC3}" srcId="{61CCB720-1B8B-46BB-9FEA-3CD7100ED731}" destId="{D44C880F-D3B7-4E95-8A85-E9ADB41D9538}" srcOrd="9" destOrd="0" parTransId="{60F8D25E-EC12-4520-AF2D-C55A6F73F8F9}" sibTransId="{48F39274-3DD5-4805-86FB-27608CAD0E00}"/>
    <dgm:cxn modelId="{90841E5C-C602-4201-85A3-9D6A3DA0012E}" type="presOf" srcId="{61CCB720-1B8B-46BB-9FEA-3CD7100ED731}" destId="{7F296E41-ED2A-45A0-9D59-AD3B12E80F04}" srcOrd="0" destOrd="0" presId="urn:microsoft.com/office/officeart/2005/8/layout/default"/>
    <dgm:cxn modelId="{4BAF8D5E-B44C-42F9-B6DE-DEDB74E7FF0A}" srcId="{61CCB720-1B8B-46BB-9FEA-3CD7100ED731}" destId="{2D3088D9-836D-46A8-904C-1D873314A011}" srcOrd="8" destOrd="0" parTransId="{D0C7E03B-DE1D-44F6-9F83-9298724100CE}" sibTransId="{3486FFEF-E4BB-4AA6-850B-5F73AA4BF97D}"/>
    <dgm:cxn modelId="{AB338241-1EB4-4C43-BFD6-54F338791F05}" srcId="{61CCB720-1B8B-46BB-9FEA-3CD7100ED731}" destId="{CCCE0BC3-C163-4B5C-AA10-058F8F8A0D3F}" srcOrd="7" destOrd="0" parTransId="{CCC68B4C-8B95-45A9-809D-EB8B419BCC54}" sibTransId="{46B7275B-B6D5-4103-A6E7-424FE45D57A5}"/>
    <dgm:cxn modelId="{F800427D-1D36-4158-A820-5F596BC968A3}" srcId="{61CCB720-1B8B-46BB-9FEA-3CD7100ED731}" destId="{EB9A0F24-7F54-4581-AE93-71E2D099CD04}" srcOrd="0" destOrd="0" parTransId="{C4A173DB-0CF8-4504-9A75-1302CC899CE7}" sibTransId="{9F72F486-65B5-4AC5-8490-3FF2B63B83B1}"/>
    <dgm:cxn modelId="{C8EEE98A-90EA-47A2-8803-4A8A5CD17AFA}" type="presOf" srcId="{2D3088D9-836D-46A8-904C-1D873314A011}" destId="{4ABCDFF4-A92F-49A5-A402-841815720E47}" srcOrd="0" destOrd="0" presId="urn:microsoft.com/office/officeart/2005/8/layout/default"/>
    <dgm:cxn modelId="{6A22CC9A-3847-47CC-AFCA-3E0D4664DA27}" srcId="{61CCB720-1B8B-46BB-9FEA-3CD7100ED731}" destId="{ED83272E-3A39-44C7-91B6-80833988ABFD}" srcOrd="2" destOrd="0" parTransId="{E2C26852-F8E1-4F6D-AAFC-906A845DDD92}" sibTransId="{8D3BBDAA-8F21-49E8-B704-68315949CC75}"/>
    <dgm:cxn modelId="{6524A6B7-1E3B-436C-B928-8BA8A3B5EA89}" srcId="{61CCB720-1B8B-46BB-9FEA-3CD7100ED731}" destId="{7FE10F84-F199-4FE4-88EF-A570B08F7BD1}" srcOrd="4" destOrd="0" parTransId="{FDFEDE19-2C36-47E8-BA2E-E9E88CECAB90}" sibTransId="{E7B34AA6-E8F1-4ABB-B30E-CC234F646A7D}"/>
    <dgm:cxn modelId="{DEBE37BA-7310-44EC-A0A0-B0B000236614}" type="presOf" srcId="{AA51CCE4-83A4-4599-AC87-5CA93168A24B}" destId="{C1F3DD98-E600-4480-BECD-4B788F734D3B}" srcOrd="0" destOrd="0" presId="urn:microsoft.com/office/officeart/2005/8/layout/default"/>
    <dgm:cxn modelId="{07D2D6C9-CE95-442D-B4E4-463EDF082195}" type="presOf" srcId="{EB9A0F24-7F54-4581-AE93-71E2D099CD04}" destId="{BD004212-5A83-4096-886F-95BCDB3BADA9}" srcOrd="0" destOrd="0" presId="urn:microsoft.com/office/officeart/2005/8/layout/default"/>
    <dgm:cxn modelId="{65F499F8-AD3E-48D5-ACCD-275B05921D85}" type="presOf" srcId="{7FE10F84-F199-4FE4-88EF-A570B08F7BD1}" destId="{2C9620BC-5804-4C50-BC4B-DCF6AA0FC03D}" srcOrd="0" destOrd="0" presId="urn:microsoft.com/office/officeart/2005/8/layout/default"/>
    <dgm:cxn modelId="{A2996DB4-9254-4526-9369-C6F1A6195EC9}" type="presParOf" srcId="{7F296E41-ED2A-45A0-9D59-AD3B12E80F04}" destId="{BD004212-5A83-4096-886F-95BCDB3BADA9}" srcOrd="0" destOrd="0" presId="urn:microsoft.com/office/officeart/2005/8/layout/default"/>
    <dgm:cxn modelId="{D012E85E-1540-40B2-B501-D66A1AF0DD74}" type="presParOf" srcId="{7F296E41-ED2A-45A0-9D59-AD3B12E80F04}" destId="{C1A36B2C-EA62-452B-BC6A-FB7171FB26DE}" srcOrd="1" destOrd="0" presId="urn:microsoft.com/office/officeart/2005/8/layout/default"/>
    <dgm:cxn modelId="{2294B707-151C-49F9-8F8D-5FA8CF8034E5}" type="presParOf" srcId="{7F296E41-ED2A-45A0-9D59-AD3B12E80F04}" destId="{C1F3DD98-E600-4480-BECD-4B788F734D3B}" srcOrd="2" destOrd="0" presId="urn:microsoft.com/office/officeart/2005/8/layout/default"/>
    <dgm:cxn modelId="{AF5E1D83-A29B-490C-8DE6-AAE6FEC30867}" type="presParOf" srcId="{7F296E41-ED2A-45A0-9D59-AD3B12E80F04}" destId="{37D447E1-3F5E-42BD-8F05-EF21C77F1C52}" srcOrd="3" destOrd="0" presId="urn:microsoft.com/office/officeart/2005/8/layout/default"/>
    <dgm:cxn modelId="{31B09C28-00FB-4EE2-95EA-CA676D0675F3}" type="presParOf" srcId="{7F296E41-ED2A-45A0-9D59-AD3B12E80F04}" destId="{940BB7A6-5B62-4153-BF5C-A2B4EE261FFC}" srcOrd="4" destOrd="0" presId="urn:microsoft.com/office/officeart/2005/8/layout/default"/>
    <dgm:cxn modelId="{11331C22-8A94-4910-8D21-161C66C4A713}" type="presParOf" srcId="{7F296E41-ED2A-45A0-9D59-AD3B12E80F04}" destId="{DA4C1905-2612-4C07-A3F7-BF03B347F9C9}" srcOrd="5" destOrd="0" presId="urn:microsoft.com/office/officeart/2005/8/layout/default"/>
    <dgm:cxn modelId="{5C5E0716-7BC2-456A-B805-C6C51F36E6DA}" type="presParOf" srcId="{7F296E41-ED2A-45A0-9D59-AD3B12E80F04}" destId="{04770295-30BE-4376-A980-011E4F9A8A0B}" srcOrd="6" destOrd="0" presId="urn:microsoft.com/office/officeart/2005/8/layout/default"/>
    <dgm:cxn modelId="{247138D4-EF5C-42E5-A3E7-5E0F3299B1A2}" type="presParOf" srcId="{7F296E41-ED2A-45A0-9D59-AD3B12E80F04}" destId="{62F32E48-B8D3-41C9-810C-A747455630DA}" srcOrd="7" destOrd="0" presId="urn:microsoft.com/office/officeart/2005/8/layout/default"/>
    <dgm:cxn modelId="{8CA814CC-E222-486C-A3FB-B157AC86A7CC}" type="presParOf" srcId="{7F296E41-ED2A-45A0-9D59-AD3B12E80F04}" destId="{2C9620BC-5804-4C50-BC4B-DCF6AA0FC03D}" srcOrd="8" destOrd="0" presId="urn:microsoft.com/office/officeart/2005/8/layout/default"/>
    <dgm:cxn modelId="{2B85D39D-1E74-4306-93D1-B761A5DA13F0}" type="presParOf" srcId="{7F296E41-ED2A-45A0-9D59-AD3B12E80F04}" destId="{6467FCCA-D2CC-4CBB-A845-73742EAAA430}" srcOrd="9" destOrd="0" presId="urn:microsoft.com/office/officeart/2005/8/layout/default"/>
    <dgm:cxn modelId="{72C24AE4-3196-4ED8-8A4D-1EFDFE3BD0C4}" type="presParOf" srcId="{7F296E41-ED2A-45A0-9D59-AD3B12E80F04}" destId="{B7A2EB00-25B3-4972-AF51-1BBA82943ADA}" srcOrd="10" destOrd="0" presId="urn:microsoft.com/office/officeart/2005/8/layout/default"/>
    <dgm:cxn modelId="{BA8379EA-A046-48CB-9CE0-A8EC96AA3503}" type="presParOf" srcId="{7F296E41-ED2A-45A0-9D59-AD3B12E80F04}" destId="{F9B58790-7B33-40C6-9E48-B05F39C07B98}" srcOrd="11" destOrd="0" presId="urn:microsoft.com/office/officeart/2005/8/layout/default"/>
    <dgm:cxn modelId="{EF498A42-540D-4401-9755-4BCFDE6C8668}" type="presParOf" srcId="{7F296E41-ED2A-45A0-9D59-AD3B12E80F04}" destId="{32FD1A03-6D1C-4C65-9663-5C35E5CC2F7D}" srcOrd="12" destOrd="0" presId="urn:microsoft.com/office/officeart/2005/8/layout/default"/>
    <dgm:cxn modelId="{75895A3F-BAA9-4B97-BA4D-FAABA1C3F7DF}" type="presParOf" srcId="{7F296E41-ED2A-45A0-9D59-AD3B12E80F04}" destId="{507A0C1E-2324-4FB3-9164-A77B559B1563}" srcOrd="13" destOrd="0" presId="urn:microsoft.com/office/officeart/2005/8/layout/default"/>
    <dgm:cxn modelId="{72958A45-C102-4929-8391-BC4521D39908}" type="presParOf" srcId="{7F296E41-ED2A-45A0-9D59-AD3B12E80F04}" destId="{B987ABDC-AF39-4A47-B784-40F9824F4D48}" srcOrd="14" destOrd="0" presId="urn:microsoft.com/office/officeart/2005/8/layout/default"/>
    <dgm:cxn modelId="{A627C776-68B8-4FE2-9EEA-3948412BA4EF}" type="presParOf" srcId="{7F296E41-ED2A-45A0-9D59-AD3B12E80F04}" destId="{DE3E8912-F126-4ADF-A9CD-CD39944F64E0}" srcOrd="15" destOrd="0" presId="urn:microsoft.com/office/officeart/2005/8/layout/default"/>
    <dgm:cxn modelId="{5F80A00A-10CA-430F-838E-A506C1E4F468}" type="presParOf" srcId="{7F296E41-ED2A-45A0-9D59-AD3B12E80F04}" destId="{4ABCDFF4-A92F-49A5-A402-841815720E47}" srcOrd="16" destOrd="0" presId="urn:microsoft.com/office/officeart/2005/8/layout/default"/>
    <dgm:cxn modelId="{FB68AA84-6CA0-4C39-A7B0-CF94F374049C}" type="presParOf" srcId="{7F296E41-ED2A-45A0-9D59-AD3B12E80F04}" destId="{4D852F02-745D-4590-8EE9-F6356A2ACDED}" srcOrd="17" destOrd="0" presId="urn:microsoft.com/office/officeart/2005/8/layout/default"/>
    <dgm:cxn modelId="{BC434EEF-7ADD-4633-8697-4A307E046127}" type="presParOf" srcId="{7F296E41-ED2A-45A0-9D59-AD3B12E80F04}" destId="{C90A07C5-657F-4337-A56C-94FDAB834AC7}" srcOrd="18" destOrd="0" presId="urn:microsoft.com/office/officeart/2005/8/layout/default"/>
    <dgm:cxn modelId="{81735716-1575-43B7-B1C4-435CB102BDEC}" type="presParOf" srcId="{7F296E41-ED2A-45A0-9D59-AD3B12E80F04}" destId="{C6BC8373-9985-408C-AD4F-48EAC3C72C08}" srcOrd="19" destOrd="0" presId="urn:microsoft.com/office/officeart/2005/8/layout/default"/>
    <dgm:cxn modelId="{C14ACA10-A273-4970-A366-C8FC0BE9BD97}" type="presParOf" srcId="{7F296E41-ED2A-45A0-9D59-AD3B12E80F04}" destId="{417A80F4-2A4B-4A91-9DA3-39439B896093}" srcOrd="20" destOrd="0" presId="urn:microsoft.com/office/officeart/2005/8/layout/default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51643-405D-4DC0-9A1B-9A7E109E9816}">
      <dsp:nvSpPr>
        <dsp:cNvPr id="0" name=""/>
        <dsp:cNvSpPr/>
      </dsp:nvSpPr>
      <dsp:spPr>
        <a:xfrm>
          <a:off x="2716735" y="858785"/>
          <a:ext cx="384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110" y="45720"/>
              </a:lnTo>
              <a:lnTo>
                <a:pt x="209110" y="46563"/>
              </a:lnTo>
              <a:lnTo>
                <a:pt x="384020" y="46563"/>
              </a:lnTo>
            </a:path>
          </a:pathLst>
        </a:custGeom>
        <a:noFill/>
        <a:ln w="12700" cap="rnd" cmpd="sng" algn="ctr">
          <a:solidFill>
            <a:srgbClr val="FFC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500" kern="1200"/>
        </a:p>
      </dsp:txBody>
      <dsp:txXfrm>
        <a:off x="2898380" y="896425"/>
        <a:ext cx="20731" cy="16158"/>
      </dsp:txXfrm>
    </dsp:sp>
    <dsp:sp modelId="{6A1178FF-36EF-489C-BDD0-EC491304C6CC}">
      <dsp:nvSpPr>
        <dsp:cNvPr id="0" name=""/>
        <dsp:cNvSpPr/>
      </dsp:nvSpPr>
      <dsp:spPr>
        <a:xfrm>
          <a:off x="0" y="248342"/>
          <a:ext cx="2718535" cy="1312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Database analysis</a:t>
          </a:r>
          <a:endParaRPr lang="en-IL" sz="2300" kern="1200" dirty="0"/>
        </a:p>
      </dsp:txBody>
      <dsp:txXfrm>
        <a:off x="0" y="248342"/>
        <a:ext cx="2718535" cy="1312324"/>
      </dsp:txXfrm>
    </dsp:sp>
    <dsp:sp modelId="{7A1C7D6D-5195-4786-BC3C-DE9E9F9FFA94}">
      <dsp:nvSpPr>
        <dsp:cNvPr id="0" name=""/>
        <dsp:cNvSpPr/>
      </dsp:nvSpPr>
      <dsp:spPr>
        <a:xfrm>
          <a:off x="5833733" y="859628"/>
          <a:ext cx="5845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370" y="45720"/>
              </a:lnTo>
              <a:lnTo>
                <a:pt x="309370" y="51368"/>
              </a:lnTo>
              <a:lnTo>
                <a:pt x="584541" y="51368"/>
              </a:lnTo>
            </a:path>
          </a:pathLst>
        </a:custGeom>
        <a:noFill/>
        <a:ln w="12700" cap="rnd" cmpd="sng" algn="ctr">
          <a:solidFill>
            <a:srgbClr val="FFC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500" kern="1200"/>
        </a:p>
      </dsp:txBody>
      <dsp:txXfrm>
        <a:off x="6110624" y="897268"/>
        <a:ext cx="30758" cy="16158"/>
      </dsp:txXfrm>
    </dsp:sp>
    <dsp:sp modelId="{2EEC361A-37FD-470A-8C76-94F6B13FEBC7}">
      <dsp:nvSpPr>
        <dsp:cNvPr id="0" name=""/>
        <dsp:cNvSpPr/>
      </dsp:nvSpPr>
      <dsp:spPr>
        <a:xfrm>
          <a:off x="3133155" y="264171"/>
          <a:ext cx="2702377" cy="1282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Features extraction</a:t>
          </a:r>
          <a:endParaRPr lang="en-IL" sz="2300" kern="1200" dirty="0"/>
        </a:p>
      </dsp:txBody>
      <dsp:txXfrm>
        <a:off x="3133155" y="264171"/>
        <a:ext cx="2702377" cy="1282354"/>
      </dsp:txXfrm>
    </dsp:sp>
    <dsp:sp modelId="{19063D17-EE90-4EFE-81A1-5C4477341DAA}">
      <dsp:nvSpPr>
        <dsp:cNvPr id="0" name=""/>
        <dsp:cNvSpPr/>
      </dsp:nvSpPr>
      <dsp:spPr>
        <a:xfrm>
          <a:off x="7736858" y="1664901"/>
          <a:ext cx="91440" cy="938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251"/>
              </a:lnTo>
              <a:lnTo>
                <a:pt x="46949" y="486251"/>
              </a:lnTo>
              <a:lnTo>
                <a:pt x="46949" y="938303"/>
              </a:lnTo>
            </a:path>
          </a:pathLst>
        </a:custGeom>
        <a:noFill/>
        <a:ln w="12700" cap="rnd" cmpd="sng" algn="ctr">
          <a:solidFill>
            <a:srgbClr val="FFC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500" kern="1200"/>
        </a:p>
      </dsp:txBody>
      <dsp:txXfrm>
        <a:off x="7758355" y="2125973"/>
        <a:ext cx="48445" cy="16158"/>
      </dsp:txXfrm>
    </dsp:sp>
    <dsp:sp modelId="{2DB21772-DAA1-47F9-8C33-7324DE26F5B4}">
      <dsp:nvSpPr>
        <dsp:cNvPr id="0" name=""/>
        <dsp:cNvSpPr/>
      </dsp:nvSpPr>
      <dsp:spPr>
        <a:xfrm>
          <a:off x="6450674" y="155291"/>
          <a:ext cx="2663808" cy="1511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Statistical analysis of the features</a:t>
          </a:r>
          <a:endParaRPr lang="en-IL" sz="2300" kern="1200" dirty="0"/>
        </a:p>
      </dsp:txBody>
      <dsp:txXfrm>
        <a:off x="6450674" y="155291"/>
        <a:ext cx="2663808" cy="1511409"/>
      </dsp:txXfrm>
    </dsp:sp>
    <dsp:sp modelId="{7716C7BC-4297-467E-953D-896990D7A699}">
      <dsp:nvSpPr>
        <dsp:cNvPr id="0" name=""/>
        <dsp:cNvSpPr/>
      </dsp:nvSpPr>
      <dsp:spPr>
        <a:xfrm>
          <a:off x="4127486" y="2551179"/>
          <a:ext cx="3658005" cy="1381873"/>
        </a:xfrm>
        <a:custGeom>
          <a:avLst/>
          <a:gdLst/>
          <a:ahLst/>
          <a:cxnLst/>
          <a:rect l="0" t="0" r="0" b="0"/>
          <a:pathLst>
            <a:path>
              <a:moveTo>
                <a:pt x="3658005" y="1381873"/>
              </a:moveTo>
              <a:lnTo>
                <a:pt x="0" y="0"/>
              </a:lnTo>
            </a:path>
          </a:pathLst>
        </a:custGeom>
        <a:noFill/>
        <a:ln w="12700" cap="rnd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500" kern="1200"/>
        </a:p>
      </dsp:txBody>
      <dsp:txXfrm>
        <a:off x="5857966" y="3234036"/>
        <a:ext cx="197045" cy="16158"/>
      </dsp:txXfrm>
    </dsp:sp>
    <dsp:sp modelId="{969D472C-DB82-4536-A4E9-B092C41E3A0B}">
      <dsp:nvSpPr>
        <dsp:cNvPr id="0" name=""/>
        <dsp:cNvSpPr/>
      </dsp:nvSpPr>
      <dsp:spPr>
        <a:xfrm>
          <a:off x="6247571" y="2635604"/>
          <a:ext cx="3072473" cy="1296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Machine </a:t>
          </a:r>
          <a:r>
            <a:rPr lang="fr-FR" sz="2300" kern="1200" dirty="0" err="1"/>
            <a:t>learning</a:t>
          </a:r>
          <a:r>
            <a:rPr lang="fr-FR" sz="2300" kern="1200" dirty="0"/>
            <a:t> techniques application </a:t>
          </a:r>
          <a:endParaRPr lang="en-IL" sz="2300" kern="1200" dirty="0"/>
        </a:p>
      </dsp:txBody>
      <dsp:txXfrm>
        <a:off x="6247571" y="2635604"/>
        <a:ext cx="3072473" cy="1296812"/>
      </dsp:txXfrm>
    </dsp:sp>
    <dsp:sp modelId="{800AACE5-72FD-43BF-A8DB-D0DA0CFAB7B4}">
      <dsp:nvSpPr>
        <dsp:cNvPr id="0" name=""/>
        <dsp:cNvSpPr/>
      </dsp:nvSpPr>
      <dsp:spPr>
        <a:xfrm>
          <a:off x="3129854" y="2539729"/>
          <a:ext cx="1934645" cy="138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Error</a:t>
          </a:r>
          <a:r>
            <a:rPr lang="fr-FR" sz="2300" kern="1200" dirty="0"/>
            <a:t> </a:t>
          </a:r>
          <a:r>
            <a:rPr lang="fr-FR" sz="2300" kern="1200" dirty="0" err="1"/>
            <a:t>analysis</a:t>
          </a:r>
          <a:endParaRPr lang="en-IL" sz="2300" kern="1200" dirty="0"/>
        </a:p>
      </dsp:txBody>
      <dsp:txXfrm>
        <a:off x="3129854" y="2539729"/>
        <a:ext cx="1934645" cy="1383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04212-5A83-4096-886F-95BCDB3BADA9}">
      <dsp:nvSpPr>
        <dsp:cNvPr id="0" name=""/>
        <dsp:cNvSpPr/>
      </dsp:nvSpPr>
      <dsp:spPr>
        <a:xfrm>
          <a:off x="101600" y="249518"/>
          <a:ext cx="1371600" cy="474122"/>
        </a:xfrm>
        <a:prstGeom prst="rect">
          <a:avLst/>
        </a:prstGeom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Fold 1</a:t>
          </a:r>
          <a:endParaRPr lang="en-IL" sz="2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01600" y="249518"/>
        <a:ext cx="1371600" cy="474122"/>
      </dsp:txXfrm>
    </dsp:sp>
    <dsp:sp modelId="{C1F3DD98-E600-4480-BECD-4B788F734D3B}">
      <dsp:nvSpPr>
        <dsp:cNvPr id="0" name=""/>
        <dsp:cNvSpPr/>
      </dsp:nvSpPr>
      <dsp:spPr>
        <a:xfrm>
          <a:off x="2286000" y="249518"/>
          <a:ext cx="1371600" cy="47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Fold 2</a:t>
          </a:r>
          <a:endParaRPr lang="en-IL" sz="2200" kern="1200" dirty="0"/>
        </a:p>
      </dsp:txBody>
      <dsp:txXfrm>
        <a:off x="2286000" y="249518"/>
        <a:ext cx="1371600" cy="474122"/>
      </dsp:txXfrm>
    </dsp:sp>
    <dsp:sp modelId="{940BB7A6-5B62-4153-BF5C-A2B4EE261FFC}">
      <dsp:nvSpPr>
        <dsp:cNvPr id="0" name=""/>
        <dsp:cNvSpPr/>
      </dsp:nvSpPr>
      <dsp:spPr>
        <a:xfrm>
          <a:off x="4470400" y="249518"/>
          <a:ext cx="1371600" cy="47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Fold 3</a:t>
          </a:r>
          <a:endParaRPr lang="en-IL" sz="2200" kern="1200" dirty="0"/>
        </a:p>
      </dsp:txBody>
      <dsp:txXfrm>
        <a:off x="4470400" y="249518"/>
        <a:ext cx="1371600" cy="474122"/>
      </dsp:txXfrm>
    </dsp:sp>
    <dsp:sp modelId="{04770295-30BE-4376-A980-011E4F9A8A0B}">
      <dsp:nvSpPr>
        <dsp:cNvPr id="0" name=""/>
        <dsp:cNvSpPr/>
      </dsp:nvSpPr>
      <dsp:spPr>
        <a:xfrm>
          <a:off x="93146" y="1058872"/>
          <a:ext cx="1371600" cy="47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Fold 1</a:t>
          </a:r>
          <a:endParaRPr lang="en-IL" sz="2200" kern="1200" dirty="0"/>
        </a:p>
      </dsp:txBody>
      <dsp:txXfrm>
        <a:off x="93146" y="1058872"/>
        <a:ext cx="1371600" cy="474122"/>
      </dsp:txXfrm>
    </dsp:sp>
    <dsp:sp modelId="{2C9620BC-5804-4C50-BC4B-DCF6AA0FC03D}">
      <dsp:nvSpPr>
        <dsp:cNvPr id="0" name=""/>
        <dsp:cNvSpPr/>
      </dsp:nvSpPr>
      <dsp:spPr>
        <a:xfrm>
          <a:off x="101600" y="1832755"/>
          <a:ext cx="1371600" cy="47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Fold 1</a:t>
          </a:r>
          <a:endParaRPr lang="en-IL" sz="2200" kern="1200" dirty="0"/>
        </a:p>
      </dsp:txBody>
      <dsp:txXfrm>
        <a:off x="101600" y="1832755"/>
        <a:ext cx="1371600" cy="474122"/>
      </dsp:txXfrm>
    </dsp:sp>
    <dsp:sp modelId="{B7A2EB00-25B3-4972-AF51-1BBA82943ADA}">
      <dsp:nvSpPr>
        <dsp:cNvPr id="0" name=""/>
        <dsp:cNvSpPr/>
      </dsp:nvSpPr>
      <dsp:spPr>
        <a:xfrm>
          <a:off x="2269093" y="1065781"/>
          <a:ext cx="1371600" cy="474122"/>
        </a:xfrm>
        <a:prstGeom prst="rect">
          <a:avLst/>
        </a:prstGeom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Fold</a:t>
          </a:r>
          <a:r>
            <a:rPr lang="en-GB" sz="2100" kern="1200" dirty="0"/>
            <a:t> 2</a:t>
          </a:r>
          <a:endParaRPr lang="en-IL" sz="2100" kern="1200" dirty="0"/>
        </a:p>
      </dsp:txBody>
      <dsp:txXfrm>
        <a:off x="2269093" y="1065781"/>
        <a:ext cx="1371600" cy="474122"/>
      </dsp:txXfrm>
    </dsp:sp>
    <dsp:sp modelId="{32FD1A03-6D1C-4C65-9663-5C35E5CC2F7D}">
      <dsp:nvSpPr>
        <dsp:cNvPr id="0" name=""/>
        <dsp:cNvSpPr/>
      </dsp:nvSpPr>
      <dsp:spPr>
        <a:xfrm>
          <a:off x="4461865" y="1061245"/>
          <a:ext cx="1371600" cy="47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Fold 3</a:t>
          </a:r>
          <a:endParaRPr lang="en-IL" sz="2200" kern="1200" dirty="0"/>
        </a:p>
      </dsp:txBody>
      <dsp:txXfrm>
        <a:off x="4461865" y="1061245"/>
        <a:ext cx="1371600" cy="474122"/>
      </dsp:txXfrm>
    </dsp:sp>
    <dsp:sp modelId="{B987ABDC-AF39-4A47-B784-40F9824F4D48}">
      <dsp:nvSpPr>
        <dsp:cNvPr id="0" name=""/>
        <dsp:cNvSpPr/>
      </dsp:nvSpPr>
      <dsp:spPr>
        <a:xfrm>
          <a:off x="2260559" y="1832804"/>
          <a:ext cx="1371600" cy="47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Fold 2</a:t>
          </a:r>
          <a:endParaRPr lang="en-IL" sz="2200" kern="1200" dirty="0"/>
        </a:p>
      </dsp:txBody>
      <dsp:txXfrm>
        <a:off x="2260559" y="1832804"/>
        <a:ext cx="1371600" cy="474122"/>
      </dsp:txXfrm>
    </dsp:sp>
    <dsp:sp modelId="{4ABCDFF4-A92F-49A5-A402-841815720E47}">
      <dsp:nvSpPr>
        <dsp:cNvPr id="0" name=""/>
        <dsp:cNvSpPr/>
      </dsp:nvSpPr>
      <dsp:spPr>
        <a:xfrm>
          <a:off x="4478812" y="1849613"/>
          <a:ext cx="1371600" cy="474122"/>
        </a:xfrm>
        <a:prstGeom prst="rect">
          <a:avLst/>
        </a:prstGeom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Fold 3</a:t>
          </a:r>
          <a:endParaRPr lang="en-IL" sz="2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78812" y="1849613"/>
        <a:ext cx="1371600" cy="474122"/>
      </dsp:txXfrm>
    </dsp:sp>
    <dsp:sp modelId="{C90A07C5-657F-4337-A56C-94FDAB834AC7}">
      <dsp:nvSpPr>
        <dsp:cNvPr id="0" name=""/>
        <dsp:cNvSpPr/>
      </dsp:nvSpPr>
      <dsp:spPr>
        <a:xfrm>
          <a:off x="1219159" y="2903587"/>
          <a:ext cx="1371600" cy="47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Train</a:t>
          </a:r>
          <a:endParaRPr lang="en-IL" sz="2200" kern="1200" dirty="0"/>
        </a:p>
      </dsp:txBody>
      <dsp:txXfrm>
        <a:off x="1219159" y="2903587"/>
        <a:ext cx="1371600" cy="474122"/>
      </dsp:txXfrm>
    </dsp:sp>
    <dsp:sp modelId="{417A80F4-2A4B-4A91-9DA3-39439B896093}">
      <dsp:nvSpPr>
        <dsp:cNvPr id="0" name=""/>
        <dsp:cNvSpPr/>
      </dsp:nvSpPr>
      <dsp:spPr>
        <a:xfrm>
          <a:off x="3420546" y="2878178"/>
          <a:ext cx="1371600" cy="474122"/>
        </a:xfrm>
        <a:prstGeom prst="rect">
          <a:avLst/>
        </a:prstGeom>
        <a:solidFill>
          <a:srgbClr val="ED7D31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Validation</a:t>
          </a:r>
          <a:endParaRPr lang="en-IL" sz="2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420546" y="2878178"/>
        <a:ext cx="1371600" cy="474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08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85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51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662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06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391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975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95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52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616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077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4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721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73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751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EC30-02B4-464F-BF79-383B4D82F9A1}" type="datetimeFigureOut">
              <a:rPr lang="en-IL" smtClean="0"/>
              <a:t>25/12/2020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07CE08-DCF9-49B4-921B-DA950E7ADE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971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A94B-4366-4E58-97DC-DE82C76E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30056" y="-252563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Mid semester presentation </a:t>
            </a:r>
            <a:endParaRPr lang="en-IL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DEC33-81FF-4CF8-A884-DCE4CFA05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1442" y="3065331"/>
            <a:ext cx="9469211" cy="1386556"/>
          </a:xfrm>
        </p:spPr>
        <p:txBody>
          <a:bodyPr anchor="t">
            <a:normAutofit/>
          </a:bodyPr>
          <a:lstStyle/>
          <a:p>
            <a:r>
              <a:rPr lang="en-GB" sz="2200">
                <a:solidFill>
                  <a:schemeClr val="tx2"/>
                </a:solidFill>
              </a:rPr>
              <a:t>Supervisor: Jeremy Levy</a:t>
            </a:r>
          </a:p>
          <a:p>
            <a:r>
              <a:rPr lang="en-GB" sz="2200">
                <a:solidFill>
                  <a:schemeClr val="tx2"/>
                </a:solidFill>
              </a:rPr>
              <a:t>Students: Tom Azoulay and Hadassa Malka</a:t>
            </a:r>
          </a:p>
          <a:p>
            <a:r>
              <a:rPr lang="en-GB" sz="2200">
                <a:solidFill>
                  <a:schemeClr val="tx2"/>
                </a:solidFill>
              </a:rPr>
              <a:t>Lab: VISL</a:t>
            </a:r>
            <a:endParaRPr lang="en-GB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5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4C1-BCA0-4DB6-B627-83665710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extraction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EC36-354D-4D15-B16A-2246389E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01" y="1380092"/>
            <a:ext cx="11616267" cy="5097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800" dirty="0"/>
              <a:t>Splitting the signals in windows of about two hours each.</a:t>
            </a:r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For each window, 44 features have been extracted.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A2857-093D-46C4-B4A4-467491DF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39" y="2700892"/>
            <a:ext cx="8505022" cy="19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4C1-BCA0-4DB6-B627-83665710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extraction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EC36-354D-4D15-B16A-2246389E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01" y="1380092"/>
            <a:ext cx="11616267" cy="5097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794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4C1-BCA0-4DB6-B627-83665710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analysis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2EC36-354D-4D15-B16A-2246389E0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603376"/>
                <a:ext cx="9607934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/>
                  <a:t>Finding discriminability of the features with Kruskal-Wallis algorithm.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r>
                  <a:rPr lang="en-GB" sz="2800" dirty="0"/>
                  <a:t>Removing features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GB" sz="2800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2800" dirty="0"/>
                  <a:t>LZ, Min, </a:t>
                </a:r>
                <a:r>
                  <a:rPr lang="en-GB" sz="2800" dirty="0" err="1"/>
                  <a:t>DS_sd</a:t>
                </a:r>
                <a:r>
                  <a:rPr lang="en-GB" sz="2800" dirty="0"/>
                  <a:t>, DA100_sd.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2EC36-354D-4D15-B16A-2246389E0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603376"/>
                <a:ext cx="9607934" cy="4351338"/>
              </a:xfrm>
              <a:blipFill>
                <a:blip r:embed="rId2"/>
                <a:stretch>
                  <a:fillRect l="-825" t="-12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64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1C503-1A1B-4971-BEB9-9DD0B73DFC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49" y="1933135"/>
            <a:ext cx="7690602" cy="4710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104C1-BCA0-4DB6-B627-83665710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4" y="712382"/>
            <a:ext cx="10058400" cy="1450757"/>
          </a:xfrm>
        </p:spPr>
        <p:txBody>
          <a:bodyPr/>
          <a:lstStyle/>
          <a:p>
            <a:r>
              <a:rPr lang="en-GB" dirty="0"/>
              <a:t>Statistical analysis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EC36-354D-4D15-B16A-2246389E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056" y="1110662"/>
            <a:ext cx="116162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Bar plot of -log(</a:t>
            </a:r>
            <a:r>
              <a:rPr lang="en-GB" dirty="0" err="1"/>
              <a:t>p_value</a:t>
            </a:r>
            <a:r>
              <a:rPr lang="en-GB" dirty="0"/>
              <a:t>) for the 44 features: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15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730-20C3-4C3A-B725-5E652BD4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BDB-1617-4935-9C49-2ACDAC45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71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8061-E370-4B5B-9BF8-4DE84873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A9DA-CE49-4667-8CE6-C89B9CD9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79" y="1619052"/>
            <a:ext cx="8431157" cy="4719604"/>
          </a:xfrm>
        </p:spPr>
        <p:txBody>
          <a:bodyPr>
            <a:normAutofit fontScale="32500" lnSpcReduction="20000"/>
          </a:bodyPr>
          <a:lstStyle/>
          <a:p>
            <a:r>
              <a:rPr lang="en-GB" sz="8600" dirty="0"/>
              <a:t>Applying five Machine Learning classifiers:</a:t>
            </a:r>
          </a:p>
          <a:p>
            <a:pPr marL="0" indent="0">
              <a:buNone/>
            </a:pPr>
            <a:r>
              <a:rPr lang="en-GB" sz="8600" dirty="0"/>
              <a:t>	- Logistic Regression</a:t>
            </a:r>
          </a:p>
          <a:p>
            <a:pPr marL="0" indent="0">
              <a:buNone/>
            </a:pPr>
            <a:r>
              <a:rPr lang="en-GB" sz="8600" dirty="0"/>
              <a:t>	- </a:t>
            </a:r>
            <a:r>
              <a:rPr lang="en-GB" sz="8600" dirty="0" err="1"/>
              <a:t>Adaboost</a:t>
            </a:r>
            <a:endParaRPr lang="en-GB" sz="8600" dirty="0"/>
          </a:p>
          <a:p>
            <a:pPr marL="0" indent="0">
              <a:buNone/>
            </a:pPr>
            <a:r>
              <a:rPr lang="en-GB" sz="8600" dirty="0"/>
              <a:t>	- Random Forest</a:t>
            </a:r>
          </a:p>
          <a:p>
            <a:pPr marL="0" indent="0">
              <a:buNone/>
            </a:pPr>
            <a:r>
              <a:rPr lang="en-GB" sz="8600" dirty="0"/>
              <a:t>	- KNN</a:t>
            </a:r>
          </a:p>
          <a:p>
            <a:pPr marL="0" indent="0">
              <a:buNone/>
            </a:pPr>
            <a:r>
              <a:rPr lang="en-GB" sz="8600" dirty="0"/>
              <a:t>	- SVM</a:t>
            </a:r>
          </a:p>
          <a:p>
            <a:pPr marL="0" indent="0">
              <a:buNone/>
            </a:pPr>
            <a:endParaRPr lang="en-GB" sz="8600" dirty="0"/>
          </a:p>
          <a:p>
            <a:r>
              <a:rPr lang="en-GB" sz="8600" dirty="0"/>
              <a:t>Using K-fold cross validation to asset the best parameters.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66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15D5-9604-4AE2-98AC-5833C3FE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3A95-78A3-4496-A84C-4F5CBBE1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/>
          <a:lstStyle/>
          <a:p>
            <a:r>
              <a:rPr lang="en-GB" sz="2800" dirty="0"/>
              <a:t>K-fold cross validation (K=3)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26C514-C110-405E-A68B-3158D813E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067344"/>
              </p:ext>
            </p:extLst>
          </p:nvPr>
        </p:nvGraphicFramePr>
        <p:xfrm>
          <a:off x="1923577" y="2452260"/>
          <a:ext cx="8128000" cy="3547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E747450-C1C6-4C4D-BEFE-F827C3145F91}"/>
              </a:ext>
            </a:extLst>
          </p:cNvPr>
          <p:cNvSpPr/>
          <p:nvPr/>
        </p:nvSpPr>
        <p:spPr>
          <a:xfrm>
            <a:off x="1776438" y="2452260"/>
            <a:ext cx="6256867" cy="3547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537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774824"/>
            <a:ext cx="9711267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6427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774824"/>
            <a:ext cx="9711267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023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774824"/>
            <a:ext cx="9711267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426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195B-0CCD-4337-84D6-66397DD6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CA5B1-77B8-4C0B-8406-335B6CFD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3631"/>
                <a:ext cx="8596668" cy="3880773"/>
              </a:xfrm>
            </p:spPr>
            <p:txBody>
              <a:bodyPr/>
              <a:lstStyle/>
              <a:p>
                <a:pPr algn="just"/>
                <a:r>
                  <a:rPr lang="en-GB" sz="2800" dirty="0">
                    <a:solidFill>
                      <a:schemeClr val="tx2"/>
                    </a:solidFill>
                  </a:rPr>
                  <a:t>Diagnostic and classification of OSA pathology in patients applying machine learning techniques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𝑆𝑃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2"/>
                    </a:solidFill>
                  </a:rPr>
                  <a:t> signals .</a:t>
                </a:r>
              </a:p>
              <a:p>
                <a:pPr>
                  <a:buFont typeface="Wingdings 3" charset="2"/>
                  <a:buAutoNum type="arabicParenR"/>
                </a:pPr>
                <a:endParaRPr lang="en-IL" dirty="0"/>
              </a:p>
              <a:p>
                <a:pPr>
                  <a:buAutoNum type="arabicParenR"/>
                </a:pPr>
                <a:endParaRPr lang="fr-FR" dirty="0"/>
              </a:p>
              <a:p>
                <a:pPr>
                  <a:buAutoNum type="arabicParenR"/>
                </a:pPr>
                <a:endParaRPr lang="en-IL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CA5B1-77B8-4C0B-8406-335B6CFD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3631"/>
                <a:ext cx="8596668" cy="3880773"/>
              </a:xfrm>
              <a:blipFill>
                <a:blip r:embed="rId2"/>
                <a:stretch>
                  <a:fillRect l="-851" t="-1413" r="-14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Obstructive Sleep Apnea Springfield OR | OSA Appliances">
            <a:extLst>
              <a:ext uri="{FF2B5EF4-FFF2-40B4-BE49-F238E27FC236}">
                <a16:creationId xmlns:a16="http://schemas.microsoft.com/office/drawing/2014/main" id="{71A9B701-B7F5-4801-ACDA-2FC4CF131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58" y="3611874"/>
            <a:ext cx="2886740" cy="28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0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objectives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774824"/>
            <a:ext cx="9711267" cy="4778375"/>
          </a:xfrm>
        </p:spPr>
        <p:txBody>
          <a:bodyPr>
            <a:normAutofit/>
          </a:bodyPr>
          <a:lstStyle/>
          <a:p>
            <a:r>
              <a:rPr lang="en-GB" sz="2800" dirty="0"/>
              <a:t>Feature selection (</a:t>
            </a:r>
            <a:r>
              <a:rPr lang="en-GB" sz="2800" dirty="0" err="1"/>
              <a:t>mRMR</a:t>
            </a:r>
            <a:r>
              <a:rPr lang="en-GB" sz="2800" dirty="0"/>
              <a:t>,…) and predictions in adequation.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Classification of patients using its whole signal (combining the predictions for each window).</a:t>
            </a:r>
          </a:p>
          <a:p>
            <a:endParaRPr lang="en-GB" sz="2800" dirty="0"/>
          </a:p>
          <a:p>
            <a:r>
              <a:rPr lang="en-GB" sz="2800" dirty="0"/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30826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584" y="2768600"/>
            <a:ext cx="8596668" cy="1320800"/>
          </a:xfrm>
        </p:spPr>
        <p:txBody>
          <a:bodyPr/>
          <a:lstStyle/>
          <a:p>
            <a:r>
              <a:rPr lang="en-GB" dirty="0"/>
              <a:t>SUPPLEMENTS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6261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Logistic Regression</a:t>
            </a:r>
          </a:p>
          <a:p>
            <a:r>
              <a:rPr lang="en-GB" sz="2800" dirty="0"/>
              <a:t>Tuned parameters: 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/>
              <a:t>C:</a:t>
            </a:r>
            <a:r>
              <a:rPr lang="en-GB" sz="2800" dirty="0"/>
              <a:t> Inverse of regularization term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/>
              <a:t>penalty:</a:t>
            </a:r>
            <a:r>
              <a:rPr lang="en-GB" sz="2800" dirty="0"/>
              <a:t> Penalty option for regularization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 err="1"/>
              <a:t>tol</a:t>
            </a:r>
            <a:r>
              <a:rPr lang="en-GB" sz="2800" u="sng" dirty="0"/>
              <a:t>:</a:t>
            </a:r>
            <a:r>
              <a:rPr lang="en-GB" sz="2800" dirty="0"/>
              <a:t> Threshold for convergence tolerance</a:t>
            </a:r>
            <a:endParaRPr lang="en-GB" sz="2800" u="sng" dirty="0"/>
          </a:p>
          <a:p>
            <a:r>
              <a:rPr lang="en-GB" sz="2800" dirty="0"/>
              <a:t>Best parameters tuned: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/>
              <p:nvPr/>
            </p:nvSpPr>
            <p:spPr>
              <a:xfrm>
                <a:off x="2178585" y="5557915"/>
                <a:ext cx="6233358" cy="528093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fr-FR" sz="2800" dirty="0" err="1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ol</a:t>
                </a:r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C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penalty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L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585" y="5557915"/>
                <a:ext cx="6233358" cy="528093"/>
              </a:xfrm>
              <a:prstGeom prst="rect">
                <a:avLst/>
              </a:prstGeom>
              <a:blipFill>
                <a:blip r:embed="rId2"/>
                <a:stretch>
                  <a:fillRect l="-1852" t="-10112" b="-29213"/>
                </a:stretch>
              </a:blipFill>
              <a:ln w="1905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35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0BDA-96B2-45FE-A5DD-5A5D5FE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B7AA-384D-452C-9508-1FEF6A301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68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Result of Logistic regression on test set:</a:t>
            </a:r>
          </a:p>
          <a:p>
            <a:r>
              <a:rPr lang="en-GB" sz="2800" dirty="0"/>
              <a:t>Overall scores: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Result on the different classes: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9F8CF9-179B-4495-89A7-BD98D0A33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50418"/>
              </p:ext>
            </p:extLst>
          </p:nvPr>
        </p:nvGraphicFramePr>
        <p:xfrm>
          <a:off x="2474763" y="2879469"/>
          <a:ext cx="4876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6753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17416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334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0.5115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0.5143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0.7957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9960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E065CF-868D-47EE-A51E-5CC191C35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94202"/>
              </p:ext>
            </p:extLst>
          </p:nvPr>
        </p:nvGraphicFramePr>
        <p:xfrm>
          <a:off x="1512236" y="4457700"/>
          <a:ext cx="75784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3">
                  <a:extLst>
                    <a:ext uri="{9D8B030D-6E8A-4147-A177-3AD203B41FA5}">
                      <a16:colId xmlns:a16="http://schemas.microsoft.com/office/drawing/2014/main" val="4152351097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347830612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0570203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92028044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53810339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749215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4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1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57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K-NN</a:t>
            </a:r>
          </a:p>
          <a:p>
            <a:r>
              <a:rPr lang="en-GB" sz="2800" dirty="0"/>
              <a:t>Tuned parameters: 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 err="1"/>
              <a:t>n_neighbors</a:t>
            </a:r>
            <a:r>
              <a:rPr lang="en-GB" sz="2800" u="sng" dirty="0"/>
              <a:t>:</a:t>
            </a:r>
            <a:r>
              <a:rPr lang="en-GB" sz="2800" dirty="0"/>
              <a:t> number of closest </a:t>
            </a:r>
            <a:r>
              <a:rPr lang="en-GB" sz="2800" dirty="0" err="1"/>
              <a:t>neighbors</a:t>
            </a:r>
            <a:r>
              <a:rPr lang="en-GB" sz="2800" dirty="0"/>
              <a:t> to find.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/>
              <a:t>p:</a:t>
            </a:r>
            <a:r>
              <a:rPr lang="en-GB" sz="2800" dirty="0"/>
              <a:t> type of distance for </a:t>
            </a:r>
            <a:r>
              <a:rPr lang="en-GB" sz="2800" dirty="0" err="1"/>
              <a:t>Minkowski</a:t>
            </a:r>
            <a:r>
              <a:rPr lang="en-GB" sz="2800" dirty="0"/>
              <a:t> metric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/>
              <a:t>weights:</a:t>
            </a:r>
            <a:r>
              <a:rPr lang="en-GB" sz="2800" dirty="0"/>
              <a:t> weights function for prediction</a:t>
            </a:r>
            <a:endParaRPr lang="en-GB" sz="2800" u="sng" dirty="0"/>
          </a:p>
          <a:p>
            <a:r>
              <a:rPr lang="en-GB" sz="2800" dirty="0"/>
              <a:t>Best parameters tuned: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/>
              <p:nvPr/>
            </p:nvSpPr>
            <p:spPr>
              <a:xfrm>
                <a:off x="838200" y="5507938"/>
                <a:ext cx="8596668" cy="523220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n_neighbors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P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fr-FR" sz="2800" dirty="0" err="1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weights</a:t>
                </a:r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endParaRPr lang="en-IL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7938"/>
                <a:ext cx="8596668" cy="523220"/>
              </a:xfrm>
              <a:prstGeom prst="rect">
                <a:avLst/>
              </a:prstGeom>
              <a:blipFill>
                <a:blip r:embed="rId2"/>
                <a:stretch>
                  <a:fillRect l="-1415" t="-11364" b="-29545"/>
                </a:stretch>
              </a:blipFill>
              <a:ln w="1905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44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0BDA-96B2-45FE-A5DD-5A5D5FE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B7AA-384D-452C-9508-1FEF6A30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Result of Logistic regression on test set:</a:t>
            </a:r>
          </a:p>
          <a:p>
            <a:r>
              <a:rPr lang="en-GB" dirty="0"/>
              <a:t>Overall scores: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Result on the different classes: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9F8CF9-179B-4495-89A7-BD98D0A33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82047"/>
              </p:ext>
            </p:extLst>
          </p:nvPr>
        </p:nvGraphicFramePr>
        <p:xfrm>
          <a:off x="2439252" y="2940845"/>
          <a:ext cx="4876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6753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17416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334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0.5115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0.5143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0.7957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9960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E065CF-868D-47EE-A51E-5CC191C35512}"/>
              </a:ext>
            </a:extLst>
          </p:cNvPr>
          <p:cNvGraphicFramePr>
            <a:graphicFrameLocks noGrp="1"/>
          </p:cNvGraphicFramePr>
          <p:nvPr/>
        </p:nvGraphicFramePr>
        <p:xfrm>
          <a:off x="1512236" y="4457700"/>
          <a:ext cx="75784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3">
                  <a:extLst>
                    <a:ext uri="{9D8B030D-6E8A-4147-A177-3AD203B41FA5}">
                      <a16:colId xmlns:a16="http://schemas.microsoft.com/office/drawing/2014/main" val="4152351097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347830612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0570203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92028044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53810339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749215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4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1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80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Adaboost</a:t>
            </a:r>
            <a:endParaRPr lang="en-GB" sz="2800" dirty="0"/>
          </a:p>
          <a:p>
            <a:r>
              <a:rPr lang="en-GB" sz="2800" dirty="0"/>
              <a:t>Tuned parameters: 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 err="1"/>
              <a:t>n_estimators</a:t>
            </a:r>
            <a:r>
              <a:rPr lang="en-GB" sz="2800" u="sng" dirty="0"/>
              <a:t>:</a:t>
            </a:r>
            <a:r>
              <a:rPr lang="en-GB" sz="2800" dirty="0"/>
              <a:t> </a:t>
            </a:r>
            <a:r>
              <a:rPr lang="en-US" sz="2800" dirty="0"/>
              <a:t>maximum number of estimators to finish 			  boosting.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 err="1"/>
              <a:t>learning_rate</a:t>
            </a:r>
            <a:r>
              <a:rPr lang="en-GB" sz="2800" u="sng" dirty="0"/>
              <a:t>:</a:t>
            </a:r>
            <a:r>
              <a:rPr lang="en-GB" sz="2800" dirty="0"/>
              <a:t> </a:t>
            </a:r>
            <a:r>
              <a:rPr lang="en-US" sz="2800" dirty="0"/>
              <a:t> shrinks contribution of each classifier </a:t>
            </a:r>
            <a:r>
              <a:rPr lang="en-GB" sz="2800" dirty="0"/>
              <a:t>	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Best parameters tuned: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/>
              <p:nvPr/>
            </p:nvSpPr>
            <p:spPr>
              <a:xfrm>
                <a:off x="1380067" y="5740400"/>
                <a:ext cx="7713133" cy="523220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fr-FR" sz="2800" dirty="0" err="1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_estimators</a:t>
                </a:r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GB" sz="2800" dirty="0" err="1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learning_rate</a:t>
                </a:r>
                <a:r>
                  <a:rPr lang="en-GB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IL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67" y="5740400"/>
                <a:ext cx="7713133" cy="523220"/>
              </a:xfrm>
              <a:prstGeom prst="rect">
                <a:avLst/>
              </a:prstGeom>
              <a:blipFill>
                <a:blip r:embed="rId2"/>
                <a:stretch>
                  <a:fillRect l="-1497" t="-11364" b="-29545"/>
                </a:stretch>
              </a:blipFill>
              <a:ln w="1905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0BDA-96B2-45FE-A5DD-5A5D5FE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B7AA-384D-452C-9508-1FEF6A30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Result of Logistic regression on test set:</a:t>
            </a:r>
          </a:p>
          <a:p>
            <a:r>
              <a:rPr lang="en-GB" dirty="0"/>
              <a:t>Overall scores: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Result on the different classes: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9F8CF9-179B-4495-89A7-BD98D0A33B63}"/>
              </a:ext>
            </a:extLst>
          </p:cNvPr>
          <p:cNvGraphicFramePr>
            <a:graphicFrameLocks noGrp="1"/>
          </p:cNvGraphicFramePr>
          <p:nvPr/>
        </p:nvGraphicFramePr>
        <p:xfrm>
          <a:off x="2439252" y="2940845"/>
          <a:ext cx="4876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6753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17416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334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0.5115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0.5143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0.7957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9960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E065CF-868D-47EE-A51E-5CC191C35512}"/>
              </a:ext>
            </a:extLst>
          </p:cNvPr>
          <p:cNvGraphicFramePr>
            <a:graphicFrameLocks noGrp="1"/>
          </p:cNvGraphicFramePr>
          <p:nvPr/>
        </p:nvGraphicFramePr>
        <p:xfrm>
          <a:off x="1512236" y="4457700"/>
          <a:ext cx="75784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3">
                  <a:extLst>
                    <a:ext uri="{9D8B030D-6E8A-4147-A177-3AD203B41FA5}">
                      <a16:colId xmlns:a16="http://schemas.microsoft.com/office/drawing/2014/main" val="4152351097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347830612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0570203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92028044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53810339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749215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4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1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0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Random Forest</a:t>
            </a:r>
          </a:p>
          <a:p>
            <a:r>
              <a:rPr lang="en-GB" sz="2800" dirty="0"/>
              <a:t>Tuned parameters: 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 err="1"/>
              <a:t>Nb_trees</a:t>
            </a:r>
            <a:r>
              <a:rPr lang="en-GB" sz="2800" u="sng" dirty="0"/>
              <a:t>:</a:t>
            </a:r>
            <a:r>
              <a:rPr lang="en-GB" sz="2800" dirty="0"/>
              <a:t> number of closest </a:t>
            </a:r>
            <a:r>
              <a:rPr lang="en-GB" sz="2800" dirty="0" err="1"/>
              <a:t>neighbors</a:t>
            </a:r>
            <a:r>
              <a:rPr lang="en-GB" sz="2800" dirty="0"/>
              <a:t> to find.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/>
              <a:t>Criterion:</a:t>
            </a:r>
            <a:r>
              <a:rPr lang="en-GB" sz="2800" dirty="0"/>
              <a:t> type of distance for </a:t>
            </a:r>
            <a:r>
              <a:rPr lang="en-GB" sz="2800" dirty="0" err="1"/>
              <a:t>Minkowski</a:t>
            </a:r>
            <a:r>
              <a:rPr lang="en-GB" sz="2800" dirty="0"/>
              <a:t> metric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u="sng" dirty="0" err="1"/>
              <a:t>Max_features</a:t>
            </a:r>
            <a:r>
              <a:rPr lang="en-GB" sz="2800" u="sng" dirty="0"/>
              <a:t>:</a:t>
            </a:r>
            <a:r>
              <a:rPr lang="en-GB" sz="2800" dirty="0"/>
              <a:t> weights function for prediction</a:t>
            </a:r>
            <a:endParaRPr lang="en-GB" sz="2800" u="sng" dirty="0"/>
          </a:p>
          <a:p>
            <a:r>
              <a:rPr lang="en-GB" sz="2800" dirty="0"/>
              <a:t>Best parameters tuned: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/>
              <p:nvPr/>
            </p:nvSpPr>
            <p:spPr>
              <a:xfrm>
                <a:off x="2159001" y="5294293"/>
                <a:ext cx="6697134" cy="954107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Nb_trees =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fr-FR" sz="2800" dirty="0" err="1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Criterion</a:t>
                </a:r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𝑔𝑖𝑛𝑖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</a:t>
                </a:r>
              </a:p>
              <a:p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				</a:t>
                </a:r>
                <a:r>
                  <a:rPr lang="en-GB" sz="2800" dirty="0" err="1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max_features</a:t>
                </a:r>
                <a:r>
                  <a:rPr lang="en-GB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IL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1" y="5294293"/>
                <a:ext cx="6697134" cy="954107"/>
              </a:xfrm>
              <a:prstGeom prst="rect">
                <a:avLst/>
              </a:prstGeom>
              <a:blipFill>
                <a:blip r:embed="rId2"/>
                <a:stretch>
                  <a:fillRect l="-1724" t="-5625" r="-1815" b="-15000"/>
                </a:stretch>
              </a:blipFill>
              <a:ln w="1905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30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0BDA-96B2-45FE-A5DD-5A5D5FE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B7AA-384D-452C-9508-1FEF6A30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Result of Logistic regression on test set:</a:t>
            </a:r>
          </a:p>
          <a:p>
            <a:r>
              <a:rPr lang="en-GB" dirty="0"/>
              <a:t>Overall scores: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Result on the different classes: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9F8CF9-179B-4495-89A7-BD98D0A33B63}"/>
              </a:ext>
            </a:extLst>
          </p:cNvPr>
          <p:cNvGraphicFramePr>
            <a:graphicFrameLocks noGrp="1"/>
          </p:cNvGraphicFramePr>
          <p:nvPr/>
        </p:nvGraphicFramePr>
        <p:xfrm>
          <a:off x="2439252" y="2940845"/>
          <a:ext cx="4876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6753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17416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334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0.5115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0.5143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0.7957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9960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E065CF-868D-47EE-A51E-5CC191C35512}"/>
              </a:ext>
            </a:extLst>
          </p:cNvPr>
          <p:cNvGraphicFramePr>
            <a:graphicFrameLocks noGrp="1"/>
          </p:cNvGraphicFramePr>
          <p:nvPr/>
        </p:nvGraphicFramePr>
        <p:xfrm>
          <a:off x="1512236" y="4457700"/>
          <a:ext cx="75784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3">
                  <a:extLst>
                    <a:ext uri="{9D8B030D-6E8A-4147-A177-3AD203B41FA5}">
                      <a16:colId xmlns:a16="http://schemas.microsoft.com/office/drawing/2014/main" val="4152351097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347830612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0570203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92028044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53810339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749215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4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1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8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195B-0CCD-4337-84D6-66397DD6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of the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A5B1-77B8-4C0B-8406-335B6CFD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	</a:t>
            </a:r>
            <a:endParaRPr lang="en-IL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A659F-6741-4F71-8DE3-F9783D5B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7051"/>
            <a:ext cx="98488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3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D54-C240-4AA0-AAD0-8503D53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471-841F-412D-A3B6-C26FE3B9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02" y="1588557"/>
            <a:ext cx="10515600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SVM</a:t>
            </a:r>
          </a:p>
          <a:p>
            <a:r>
              <a:rPr lang="en-GB" sz="2800" dirty="0"/>
              <a:t>Tuned parameters: 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b="1" u="sng" dirty="0"/>
              <a:t>C:</a:t>
            </a:r>
            <a:r>
              <a:rPr lang="en-GB" sz="2800" dirty="0"/>
              <a:t> inverse of regularization term.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b="1" u="sng" dirty="0"/>
              <a:t>kernel</a:t>
            </a:r>
            <a:r>
              <a:rPr lang="en-GB" sz="2800" u="sng" dirty="0"/>
              <a:t>:</a:t>
            </a:r>
            <a:r>
              <a:rPr lang="en-GB" sz="2800" dirty="0"/>
              <a:t> kernel type for algorithm.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b="1" u="sng" dirty="0"/>
              <a:t>degree</a:t>
            </a:r>
            <a:r>
              <a:rPr lang="en-GB" sz="2800" u="sng" dirty="0"/>
              <a:t>:</a:t>
            </a:r>
            <a:r>
              <a:rPr lang="en-GB" sz="2800" dirty="0"/>
              <a:t> degree of polynomial kernel function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b="1" u="sng" dirty="0"/>
              <a:t>Tol:</a:t>
            </a:r>
            <a:r>
              <a:rPr lang="en-GB" sz="2800" b="1" dirty="0"/>
              <a:t> </a:t>
            </a:r>
            <a:r>
              <a:rPr lang="en-GB" sz="2800" dirty="0"/>
              <a:t>tolerance for stopping criterion</a:t>
            </a:r>
            <a:endParaRPr lang="en-GB" sz="2800" u="sng" dirty="0"/>
          </a:p>
          <a:p>
            <a:r>
              <a:rPr lang="en-GB" sz="2800" dirty="0"/>
              <a:t>Best parameters tuned: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/>
              <p:nvPr/>
            </p:nvSpPr>
            <p:spPr>
              <a:xfrm>
                <a:off x="2346768" y="5602013"/>
                <a:ext cx="5257800" cy="954107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C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kernel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𝑙𝑖𝑛𝑒𝑎𝑟</m:t>
                    </m:r>
                  </m:oMath>
                </a14:m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, 	</a:t>
                </a:r>
                <a:r>
                  <a:rPr lang="fr-FR" sz="2800" dirty="0" err="1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degree</a:t>
                </a:r>
                <a:r>
                  <a:rPr lang="fr-FR" sz="2800" dirty="0">
                    <a:solidFill>
                      <a:srgbClr val="FFFF00"/>
                    </a:solidFill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800" dirty="0">
                    <a:solidFill>
                      <a:srgbClr val="FFFF00"/>
                    </a:solidFill>
                  </a:rPr>
                  <a:t>, </a:t>
                </a:r>
                <a:r>
                  <a:rPr lang="en-GB" sz="2800" dirty="0" err="1">
                    <a:solidFill>
                      <a:srgbClr val="FFFF00"/>
                    </a:solidFill>
                  </a:rPr>
                  <a:t>tol</a:t>
                </a:r>
                <a:r>
                  <a:rPr lang="en-GB" sz="2800" dirty="0">
                    <a:solidFill>
                      <a:srgbClr val="FFFF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IL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5CE24-0A56-4031-B8B6-56CA705C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68" y="5602013"/>
                <a:ext cx="5257800" cy="954107"/>
              </a:xfrm>
              <a:prstGeom prst="rect">
                <a:avLst/>
              </a:prstGeom>
              <a:blipFill>
                <a:blip r:embed="rId2"/>
                <a:stretch>
                  <a:fillRect l="-2312" t="-6289" r="-3815" b="-15723"/>
                </a:stretch>
              </a:blipFill>
              <a:ln w="1905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14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0BDA-96B2-45FE-A5DD-5A5D5FE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B7AA-384D-452C-9508-1FEF6A30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Result of Logistic regression on test set:</a:t>
            </a:r>
          </a:p>
          <a:p>
            <a:r>
              <a:rPr lang="en-GB" dirty="0"/>
              <a:t>Overall scores: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Result on the different classes: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9F8CF9-179B-4495-89A7-BD98D0A33B63}"/>
              </a:ext>
            </a:extLst>
          </p:cNvPr>
          <p:cNvGraphicFramePr>
            <a:graphicFrameLocks noGrp="1"/>
          </p:cNvGraphicFramePr>
          <p:nvPr/>
        </p:nvGraphicFramePr>
        <p:xfrm>
          <a:off x="2439252" y="2940845"/>
          <a:ext cx="4876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6753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17416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334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1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0.5115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0.5143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0.7957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9960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E065CF-868D-47EE-A51E-5CC191C35512}"/>
              </a:ext>
            </a:extLst>
          </p:cNvPr>
          <p:cNvGraphicFramePr>
            <a:graphicFrameLocks noGrp="1"/>
          </p:cNvGraphicFramePr>
          <p:nvPr/>
        </p:nvGraphicFramePr>
        <p:xfrm>
          <a:off x="1512236" y="4457700"/>
          <a:ext cx="75784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3">
                  <a:extLst>
                    <a:ext uri="{9D8B030D-6E8A-4147-A177-3AD203B41FA5}">
                      <a16:colId xmlns:a16="http://schemas.microsoft.com/office/drawing/2014/main" val="4152351097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347830612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0570203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592028044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53810339"/>
                    </a:ext>
                  </a:extLst>
                </a:gridCol>
                <a:gridCol w="1263083">
                  <a:extLst>
                    <a:ext uri="{9D8B030D-6E8A-4147-A177-3AD203B41FA5}">
                      <a16:colId xmlns:a16="http://schemas.microsoft.com/office/drawing/2014/main" val="2749215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Specificity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Sensitivity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ROC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4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1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C4A755-C475-438B-923F-9CC215C76B89}"/>
              </a:ext>
            </a:extLst>
          </p:cNvPr>
          <p:cNvCxnSpPr>
            <a:cxnSpLocks/>
          </p:cNvCxnSpPr>
          <p:nvPr/>
        </p:nvCxnSpPr>
        <p:spPr>
          <a:xfrm>
            <a:off x="8926801" y="4937050"/>
            <a:ext cx="13326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6B195B-0CCD-4337-84D6-66397DD6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of the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A5B1-77B8-4C0B-8406-335B6CFD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	</a:t>
            </a:r>
            <a:endParaRPr lang="en-IL" dirty="0"/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6C3263-A0C7-4190-BC98-247BD4FD1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523149"/>
              </p:ext>
            </p:extLst>
          </p:nvPr>
        </p:nvGraphicFramePr>
        <p:xfrm>
          <a:off x="170155" y="1737360"/>
          <a:ext cx="11851689" cy="451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F1873-3F42-4FB2-B56D-54FB45978003}"/>
              </a:ext>
            </a:extLst>
          </p:cNvPr>
          <p:cNvCxnSpPr>
            <a:cxnSpLocks/>
          </p:cNvCxnSpPr>
          <p:nvPr/>
        </p:nvCxnSpPr>
        <p:spPr>
          <a:xfrm flipH="1">
            <a:off x="5247561" y="4937050"/>
            <a:ext cx="118730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936A3D-8262-4827-803C-0AC96E2C6CE1}"/>
              </a:ext>
            </a:extLst>
          </p:cNvPr>
          <p:cNvCxnSpPr>
            <a:cxnSpLocks/>
          </p:cNvCxnSpPr>
          <p:nvPr/>
        </p:nvCxnSpPr>
        <p:spPr>
          <a:xfrm flipH="1">
            <a:off x="9344984" y="2562447"/>
            <a:ext cx="882502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43E76E-28C5-46B4-9672-62BE6E63340B}"/>
              </a:ext>
            </a:extLst>
          </p:cNvPr>
          <p:cNvCxnSpPr/>
          <p:nvPr/>
        </p:nvCxnSpPr>
        <p:spPr>
          <a:xfrm>
            <a:off x="10243479" y="2562447"/>
            <a:ext cx="0" cy="23604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195B-0CCD-4337-84D6-66397DD6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of the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A5B1-77B8-4C0B-8406-335B6CF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3631"/>
            <a:ext cx="8596668" cy="3880773"/>
          </a:xfrm>
        </p:spPr>
        <p:txBody>
          <a:bodyPr/>
          <a:lstStyle/>
          <a:p>
            <a:pPr>
              <a:buAutoNum type="arabicParenR"/>
            </a:pPr>
            <a:r>
              <a:rPr lang="fr-FR" sz="2800" dirty="0" err="1"/>
              <a:t>Database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 </a:t>
            </a:r>
          </a:p>
          <a:p>
            <a:pPr>
              <a:buAutoNum type="arabicParenR"/>
            </a:pPr>
            <a:r>
              <a:rPr lang="fr-FR" sz="2800" dirty="0" err="1"/>
              <a:t>Features</a:t>
            </a:r>
            <a:r>
              <a:rPr lang="fr-FR" sz="2800" dirty="0"/>
              <a:t> extraction</a:t>
            </a:r>
          </a:p>
          <a:p>
            <a:pPr>
              <a:buFont typeface="Wingdings 3" charset="2"/>
              <a:buAutoNum type="arabicParenR"/>
            </a:pPr>
            <a:r>
              <a:rPr lang="en-GB" sz="2800" dirty="0"/>
              <a:t>Statistical analysis of the features</a:t>
            </a:r>
          </a:p>
          <a:p>
            <a:pPr>
              <a:buFont typeface="Wingdings 3" charset="2"/>
              <a:buAutoNum type="arabicParenR"/>
            </a:pPr>
            <a:r>
              <a:rPr lang="fr-FR" sz="2800" dirty="0"/>
              <a:t>Machine </a:t>
            </a:r>
            <a:r>
              <a:rPr lang="fr-FR" sz="2800" dirty="0" err="1"/>
              <a:t>learning</a:t>
            </a:r>
            <a:r>
              <a:rPr lang="fr-FR" sz="2800" dirty="0"/>
              <a:t> techniques application</a:t>
            </a:r>
          </a:p>
          <a:p>
            <a:pPr>
              <a:buFont typeface="Wingdings 3" charset="2"/>
              <a:buAutoNum type="arabicParenR"/>
            </a:pPr>
            <a:r>
              <a:rPr lang="fr-FR" sz="2800" dirty="0" err="1"/>
              <a:t>Error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en-IL" sz="2800" dirty="0"/>
          </a:p>
          <a:p>
            <a:pPr marL="0" indent="0">
              <a:buNone/>
            </a:pPr>
            <a:r>
              <a:rPr lang="fr-FR" dirty="0"/>
              <a:t> </a:t>
            </a:r>
            <a:endParaRPr lang="en-IL" dirty="0"/>
          </a:p>
          <a:p>
            <a:pPr>
              <a:buFont typeface="Wingdings 3" charset="2"/>
              <a:buAutoNum type="arabicParenR"/>
            </a:pPr>
            <a:endParaRPr lang="en-IL" dirty="0"/>
          </a:p>
          <a:p>
            <a:pPr>
              <a:buAutoNum type="arabicParenR"/>
            </a:pPr>
            <a:endParaRPr lang="fr-FR" dirty="0"/>
          </a:p>
          <a:p>
            <a:pPr>
              <a:buAutoNum type="arabicParenR"/>
            </a:pPr>
            <a:endParaRPr lang="en-IL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1481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9BBD-3CBC-4611-8127-34F06990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analysis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E7D26-FFA0-46CA-B352-B86498D0C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8450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/>
                  <a:t>Dataset of 5793 oximetry signal records (about eight hours each).</a:t>
                </a:r>
              </a:p>
              <a:p>
                <a:r>
                  <a:rPr lang="en-GB" sz="2800" dirty="0"/>
                  <a:t>The patients are divided in four categories: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GB" sz="2800" dirty="0"/>
                  <a:t>	- No OSA: </a:t>
                </a:r>
                <a14:m>
                  <m:oMath xmlns:m="http://schemas.openxmlformats.org/officeDocument/2006/math">
                    <m:r>
                      <a:rPr lang="en-GB" sz="2800" smtClean="0">
                        <a:latin typeface="Cambria Math" panose="02040503050406030204" pitchFamily="18" charset="0"/>
                      </a:rPr>
                      <m:t>𝐴𝐻𝐼</m:t>
                    </m:r>
                    <m:r>
                      <a:rPr lang="en-GB" sz="2800" smtClean="0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endParaRPr lang="en-GB" sz="2800" dirty="0">
                  <a:latin typeface="Cambria Math" panose="020405030504060302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	- Mild OSA: </a:t>
                </a:r>
                <a14:m>
                  <m:oMath xmlns:m="http://schemas.openxmlformats.org/officeDocument/2006/math">
                    <m:r>
                      <a:rPr lang="en-GB" sz="2800">
                        <a:latin typeface="Cambria Math" panose="02040503050406030204" pitchFamily="18" charset="0"/>
                      </a:rPr>
                      <m:t>5≤</m:t>
                    </m:r>
                    <m:r>
                      <a:rPr lang="en-GB" sz="2800">
                        <a:latin typeface="Cambria Math" panose="02040503050406030204" pitchFamily="18" charset="0"/>
                      </a:rPr>
                      <m:t>𝐴𝐻𝐼</m:t>
                    </m:r>
                    <m:r>
                      <a:rPr lang="en-GB" sz="2800">
                        <a:latin typeface="Cambria Math" panose="02040503050406030204" pitchFamily="18" charset="0"/>
                      </a:rPr>
                      <m:t>&lt;15</m:t>
                    </m:r>
                  </m:oMath>
                </a14:m>
                <a:endParaRPr lang="en-GB" sz="28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GB" sz="2800" dirty="0"/>
                  <a:t>	- Moderate OSA: </a:t>
                </a:r>
                <a14:m>
                  <m:oMath xmlns:m="http://schemas.openxmlformats.org/officeDocument/2006/math">
                    <m:r>
                      <a:rPr lang="en-GB" sz="2800">
                        <a:latin typeface="Cambria Math" panose="02040503050406030204" pitchFamily="18" charset="0"/>
                      </a:rPr>
                      <m:t>15≤</m:t>
                    </m:r>
                    <m:r>
                      <a:rPr lang="en-GB" sz="2800">
                        <a:latin typeface="Cambria Math" panose="02040503050406030204" pitchFamily="18" charset="0"/>
                      </a:rPr>
                      <m:t>𝐴𝐻𝐼</m:t>
                    </m:r>
                    <m:r>
                      <a:rPr lang="en-GB" sz="2800">
                        <a:latin typeface="Cambria Math" panose="02040503050406030204" pitchFamily="18" charset="0"/>
                      </a:rPr>
                      <m:t>&lt;30</m:t>
                    </m:r>
                  </m:oMath>
                </a14:m>
                <a:endParaRPr lang="en-GB" sz="28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GB" sz="2800" dirty="0"/>
                  <a:t>	- Severe OSA: </a:t>
                </a:r>
                <a14:m>
                  <m:oMath xmlns:m="http://schemas.openxmlformats.org/officeDocument/2006/math">
                    <m:r>
                      <a:rPr lang="en-GB" sz="2800">
                        <a:latin typeface="Cambria Math" panose="02040503050406030204" pitchFamily="18" charset="0"/>
                      </a:rPr>
                      <m:t>𝐴𝐻𝐼</m:t>
                    </m:r>
                    <m:r>
                      <a:rPr lang="en-GB" sz="280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E7D26-FFA0-46CA-B352-B86498D0C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8450"/>
                <a:ext cx="8596668" cy="3880773"/>
              </a:xfrm>
              <a:blipFill>
                <a:blip r:embed="rId2"/>
                <a:stretch>
                  <a:fillRect l="-851" t="-1413" b="-1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8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2C3-8303-4DB5-9FBB-376C109A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analysis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927A2-FC43-49D7-B0A0-48BC2F620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98" y="2160588"/>
            <a:ext cx="5853016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D626-2059-4250-8F54-4746CACB025D}"/>
              </a:ext>
            </a:extLst>
          </p:cNvPr>
          <p:cNvSpPr txBox="1">
            <a:spLocks/>
          </p:cNvSpPr>
          <p:nvPr/>
        </p:nvSpPr>
        <p:spPr>
          <a:xfrm>
            <a:off x="2763829" y="16540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Distribution of the patients:</a:t>
            </a:r>
          </a:p>
        </p:txBody>
      </p:sp>
    </p:spTree>
    <p:extLst>
      <p:ext uri="{BB962C8B-B14F-4D97-AF65-F5344CB8AC3E}">
        <p14:creationId xmlns:p14="http://schemas.microsoft.com/office/powerpoint/2010/main" val="79643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4C1-BCA0-4DB6-B627-83665710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extraction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2EC36-354D-4D15-B16A-2246389E0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866" y="1567239"/>
                <a:ext cx="11616267" cy="4351338"/>
              </a:xfrm>
            </p:spPr>
            <p:txBody>
              <a:bodyPr>
                <a:normAutofit/>
              </a:bodyPr>
              <a:lstStyle/>
              <a:p>
                <a:endParaRPr lang="en-GB" dirty="0"/>
              </a:p>
              <a:p>
                <a:r>
                  <a:rPr lang="en-GB" sz="2400" b="1" dirty="0"/>
                  <a:t>Five</a:t>
                </a:r>
                <a:r>
                  <a:rPr lang="en-GB" sz="2400" dirty="0"/>
                  <a:t> </a:t>
                </a:r>
                <a:r>
                  <a:rPr lang="en-GB" sz="2400" b="1" dirty="0"/>
                  <a:t>classes of features:</a:t>
                </a:r>
              </a:p>
              <a:p>
                <a:pPr marL="0" indent="0">
                  <a:buNone/>
                </a:pPr>
                <a:r>
                  <a:rPr lang="en-GB" sz="2400" dirty="0"/>
                  <a:t>	- </a:t>
                </a:r>
                <a:r>
                  <a:rPr lang="en-GB" sz="2400" b="1" u="sng" dirty="0"/>
                  <a:t>General statistics</a:t>
                </a:r>
                <a:r>
                  <a:rPr lang="en-GB" sz="2400" b="1" dirty="0"/>
                  <a:t>: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𝑆𝑃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time series distribution (mean, max,…).</a:t>
                </a:r>
              </a:p>
              <a:p>
                <a:pPr marL="0" indent="0">
                  <a:buNone/>
                </a:pPr>
                <a:r>
                  <a:rPr lang="en-GB" sz="2400" dirty="0"/>
                  <a:t>	- </a:t>
                </a:r>
                <a:r>
                  <a:rPr lang="en-GB" sz="2400" b="1" u="sng" dirty="0"/>
                  <a:t>Complexity</a:t>
                </a:r>
                <a:r>
                  <a:rPr lang="en-GB" sz="2400" dirty="0"/>
                  <a:t>: </a:t>
                </a:r>
                <a:r>
                  <a:rPr lang="en-US" sz="2400" dirty="0"/>
                  <a:t>long range correlations in non-stationary time series.</a:t>
                </a:r>
              </a:p>
              <a:p>
                <a:pPr marL="0" indent="0">
                  <a:buNone/>
                </a:pPr>
                <a:r>
                  <a:rPr lang="en-US" sz="2400" dirty="0"/>
                  <a:t>	- </a:t>
                </a:r>
                <a:r>
                  <a:rPr lang="en-US" sz="2400" b="1" u="sng" dirty="0"/>
                  <a:t>Periodicity</a:t>
                </a:r>
                <a:r>
                  <a:rPr lang="en-US" sz="2400" dirty="0"/>
                  <a:t>: consecutive </a:t>
                </a:r>
                <a:r>
                  <a:rPr lang="en-US" sz="2400" dirty="0" err="1"/>
                  <a:t>pseudoperiodic</a:t>
                </a:r>
                <a:r>
                  <a:rPr lang="en-US" sz="2400" dirty="0"/>
                  <a:t> events in the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𝑆𝑃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time series.</a:t>
                </a:r>
              </a:p>
              <a:p>
                <a:pPr marL="0" indent="0">
                  <a:buNone/>
                </a:pPr>
                <a:r>
                  <a:rPr lang="en-GB" sz="2400" dirty="0"/>
                  <a:t>	- </a:t>
                </a:r>
                <a:r>
                  <a:rPr lang="en-GB" sz="2400" b="1" u="sng" dirty="0"/>
                  <a:t>Desaturations</a:t>
                </a:r>
                <a:r>
                  <a:rPr lang="en-GB" sz="2400" dirty="0"/>
                  <a:t>: </a:t>
                </a:r>
                <a:r>
                  <a:rPr lang="en-US" sz="2400" dirty="0"/>
                  <a:t>statistics of the desaturation patterns in the time series.</a:t>
                </a:r>
              </a:p>
              <a:p>
                <a:pPr marL="0" indent="0">
                  <a:buNone/>
                </a:pPr>
                <a:r>
                  <a:rPr lang="fr-FR" sz="2400" dirty="0"/>
                  <a:t>	- </a:t>
                </a:r>
                <a:r>
                  <a:rPr lang="fr-FR" sz="2400" b="1" u="sng" dirty="0" err="1"/>
                  <a:t>Hypoxic</a:t>
                </a:r>
                <a:r>
                  <a:rPr lang="fr-FR" sz="2400" u="sng" dirty="0"/>
                  <a:t> </a:t>
                </a:r>
                <a:r>
                  <a:rPr lang="fr-FR" sz="2400" b="1" u="sng" dirty="0" err="1"/>
                  <a:t>burden</a:t>
                </a:r>
                <a:r>
                  <a:rPr lang="fr-FR" sz="2400" dirty="0"/>
                  <a:t>: </a:t>
                </a:r>
                <a:r>
                  <a:rPr lang="en-US" sz="2400" dirty="0"/>
                  <a:t>Degree of hypoxemia imposed to some organs.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2EC36-354D-4D15-B16A-2246389E0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866" y="1567239"/>
                <a:ext cx="11616267" cy="4351338"/>
              </a:xfrm>
              <a:blipFill>
                <a:blip r:embed="rId2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5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4C1-BCA0-4DB6-B627-83665710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extraction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EC36-354D-4D15-B16A-2246389E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01" y="1380092"/>
            <a:ext cx="10066671" cy="4351338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800" b="1" dirty="0"/>
              <a:t>Pre-processing the signals: </a:t>
            </a:r>
          </a:p>
          <a:p>
            <a:pPr marL="0" indent="0">
              <a:buNone/>
            </a:pPr>
            <a:r>
              <a:rPr lang="en-GB" sz="2800" dirty="0"/>
              <a:t>	- </a:t>
            </a:r>
            <a:r>
              <a:rPr lang="en-GB" sz="2800" b="1" u="sng" dirty="0" err="1"/>
              <a:t>Set_range</a:t>
            </a:r>
            <a:r>
              <a:rPr lang="en-GB" sz="2800" b="1" u="sng" dirty="0"/>
              <a:t> method:</a:t>
            </a:r>
            <a:r>
              <a:rPr lang="en-GB" sz="2800" b="1" dirty="0"/>
              <a:t> </a:t>
            </a:r>
            <a:r>
              <a:rPr lang="en-GB" sz="2800" dirty="0"/>
              <a:t>remove non physiological values.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 algn="just">
              <a:buNone/>
            </a:pPr>
            <a:r>
              <a:rPr lang="en-GB" sz="2800" dirty="0"/>
              <a:t>	- </a:t>
            </a:r>
            <a:r>
              <a:rPr lang="en-GB" sz="2800" b="1" u="sng" dirty="0"/>
              <a:t>Median_SPO2 method:</a:t>
            </a:r>
            <a:r>
              <a:rPr lang="en-GB" sz="2800" b="1" dirty="0"/>
              <a:t> </a:t>
            </a:r>
            <a:r>
              <a:rPr lang="en-US" sz="2800" dirty="0"/>
              <a:t>median filter of 9 seconds to 		  smooth the signals in order to avoid irregular 			  		  increase/decrease of oxygen saturation.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0126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925</Words>
  <Application>Microsoft Office PowerPoint</Application>
  <PresentationFormat>Widescreen</PresentationFormat>
  <Paragraphs>236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Mid semester presentation </vt:lpstr>
      <vt:lpstr>Objective</vt:lpstr>
      <vt:lpstr>Pipeline of the project</vt:lpstr>
      <vt:lpstr>Pipeline of the project</vt:lpstr>
      <vt:lpstr>Pipeline of the project</vt:lpstr>
      <vt:lpstr>Database analysis</vt:lpstr>
      <vt:lpstr>Database analysis</vt:lpstr>
      <vt:lpstr>Features extraction</vt:lpstr>
      <vt:lpstr>Features extraction</vt:lpstr>
      <vt:lpstr>Features extraction</vt:lpstr>
      <vt:lpstr>Features extraction</vt:lpstr>
      <vt:lpstr>Statistical analysis</vt:lpstr>
      <vt:lpstr>Statistical analysis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  <vt:lpstr>Future objectives</vt:lpstr>
      <vt:lpstr>SUPPLEMENTS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  <vt:lpstr>Machine learning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semester presentation </dc:title>
  <dc:creator>Hadassa Malka</dc:creator>
  <cp:lastModifiedBy>Hadassa Malka</cp:lastModifiedBy>
  <cp:revision>84</cp:revision>
  <dcterms:created xsi:type="dcterms:W3CDTF">2020-12-16T13:12:52Z</dcterms:created>
  <dcterms:modified xsi:type="dcterms:W3CDTF">2020-12-25T08:50:28Z</dcterms:modified>
</cp:coreProperties>
</file>