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48" r:id="rId2"/>
  </p:sldMasterIdLst>
  <p:sldIdLst>
    <p:sldId id="275" r:id="rId3"/>
    <p:sldId id="257" r:id="rId4"/>
    <p:sldId id="259" r:id="rId5"/>
    <p:sldId id="277" r:id="rId6"/>
    <p:sldId id="258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8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7ECAD-6CBE-45DD-B9CB-F951E564CC17}" v="485" dt="2022-11-08T19:36:25.532"/>
    <p1510:client id="{464A2991-3A1A-BA7A-4207-E0A5E00BB35D}" v="1221" dt="2022-11-08T19:40:32.222"/>
    <p1510:client id="{7B5AF8D1-26A9-6686-3E1B-AAC10A97EB9B}" v="1915" dt="2022-11-08T17:16:53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F6A63-2C99-4C04-A50E-7CCAFC42B3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1987056-BCF8-4AC2-972D-A4A06A9CCFDB}">
      <dgm:prSet/>
      <dgm:spPr/>
      <dgm:t>
        <a:bodyPr/>
        <a:lstStyle/>
        <a:p>
          <a:r>
            <a:rPr lang="en-GB" b="1"/>
            <a:t>Motivation</a:t>
          </a:r>
          <a:r>
            <a:rPr lang="en-GB"/>
            <a:t>: Rapid pace of creating new literature in medicine field</a:t>
          </a:r>
          <a:endParaRPr lang="en-US"/>
        </a:p>
      </dgm:t>
    </dgm:pt>
    <dgm:pt modelId="{AFBDA2D6-12D1-4047-B933-CDD06BE07249}" type="parTrans" cxnId="{0574283A-6006-4361-9FD9-1B049BF98746}">
      <dgm:prSet/>
      <dgm:spPr/>
      <dgm:t>
        <a:bodyPr/>
        <a:lstStyle/>
        <a:p>
          <a:endParaRPr lang="en-US"/>
        </a:p>
      </dgm:t>
    </dgm:pt>
    <dgm:pt modelId="{30B04718-B798-4929-9EAC-2447A6A3A96F}" type="sibTrans" cxnId="{0574283A-6006-4361-9FD9-1B049BF98746}">
      <dgm:prSet/>
      <dgm:spPr/>
      <dgm:t>
        <a:bodyPr/>
        <a:lstStyle/>
        <a:p>
          <a:endParaRPr lang="en-US"/>
        </a:p>
      </dgm:t>
    </dgm:pt>
    <dgm:pt modelId="{8A14AC88-58F7-49D1-9314-7776B381BFFD}">
      <dgm:prSet/>
      <dgm:spPr/>
      <dgm:t>
        <a:bodyPr/>
        <a:lstStyle/>
        <a:p>
          <a:r>
            <a:rPr lang="en-GB" b="1"/>
            <a:t>Scientific goal</a:t>
          </a:r>
          <a:r>
            <a:rPr lang="en-GB"/>
            <a:t>: Solution helping to find the most suitable scientific publications  based on keywords</a:t>
          </a:r>
          <a:endParaRPr lang="en-US"/>
        </a:p>
      </dgm:t>
    </dgm:pt>
    <dgm:pt modelId="{360EC940-02CA-47EE-848A-84D103FB1754}" type="parTrans" cxnId="{93FD035A-A446-4EFD-859F-D3FA5550EDEB}">
      <dgm:prSet/>
      <dgm:spPr/>
      <dgm:t>
        <a:bodyPr/>
        <a:lstStyle/>
        <a:p>
          <a:endParaRPr lang="en-US"/>
        </a:p>
      </dgm:t>
    </dgm:pt>
    <dgm:pt modelId="{2F0F42E5-281D-45EC-B666-994119AB2B6E}" type="sibTrans" cxnId="{93FD035A-A446-4EFD-859F-D3FA5550EDEB}">
      <dgm:prSet/>
      <dgm:spPr/>
      <dgm:t>
        <a:bodyPr/>
        <a:lstStyle/>
        <a:p>
          <a:endParaRPr lang="en-US"/>
        </a:p>
      </dgm:t>
    </dgm:pt>
    <dgm:pt modelId="{222F97B4-9979-4F10-849B-C23320EE612D}">
      <dgm:prSet/>
      <dgm:spPr/>
      <dgm:t>
        <a:bodyPr/>
        <a:lstStyle/>
        <a:p>
          <a:r>
            <a:rPr lang="en-GB" b="1"/>
            <a:t>Research question</a:t>
          </a:r>
          <a:r>
            <a:rPr lang="en-GB"/>
            <a:t>: Does the solution described above can be pre-</a:t>
          </a:r>
          <a:br>
            <a:rPr lang="en-GB"/>
          </a:br>
          <a:r>
            <a:rPr lang="en-GB"/>
            <a:t>pared with the use of the latest achievements in NLP domain?</a:t>
          </a:r>
          <a:endParaRPr lang="en-US"/>
        </a:p>
      </dgm:t>
    </dgm:pt>
    <dgm:pt modelId="{6441658C-209A-4D4B-83CB-FB94E8F83A70}" type="parTrans" cxnId="{A4F5D28C-D00E-482F-B499-A5E4B8E71985}">
      <dgm:prSet/>
      <dgm:spPr/>
      <dgm:t>
        <a:bodyPr/>
        <a:lstStyle/>
        <a:p>
          <a:endParaRPr lang="en-US"/>
        </a:p>
      </dgm:t>
    </dgm:pt>
    <dgm:pt modelId="{E69E5B9E-7E47-47E4-B535-D99E22D43C4D}" type="sibTrans" cxnId="{A4F5D28C-D00E-482F-B499-A5E4B8E71985}">
      <dgm:prSet/>
      <dgm:spPr/>
      <dgm:t>
        <a:bodyPr/>
        <a:lstStyle/>
        <a:p>
          <a:endParaRPr lang="en-US"/>
        </a:p>
      </dgm:t>
    </dgm:pt>
    <dgm:pt modelId="{FCFFF0AF-8EFA-4B68-B7D1-8397C3857C24}" type="pres">
      <dgm:prSet presAssocID="{C0FF6A63-2C99-4C04-A50E-7CCAFC42B318}" presName="root" presStyleCnt="0">
        <dgm:presLayoutVars>
          <dgm:dir/>
          <dgm:resizeHandles val="exact"/>
        </dgm:presLayoutVars>
      </dgm:prSet>
      <dgm:spPr/>
    </dgm:pt>
    <dgm:pt modelId="{6354A947-671B-4BFE-A8E5-637E5EDB7B5E}" type="pres">
      <dgm:prSet presAssocID="{71987056-BCF8-4AC2-972D-A4A06A9CCFDB}" presName="compNode" presStyleCnt="0"/>
      <dgm:spPr/>
    </dgm:pt>
    <dgm:pt modelId="{E68D8B74-EDC1-411F-A33E-85979C31E826}" type="pres">
      <dgm:prSet presAssocID="{71987056-BCF8-4AC2-972D-A4A06A9CCFDB}" presName="bgRect" presStyleLbl="bgShp" presStyleIdx="0" presStyleCnt="3"/>
      <dgm:spPr/>
    </dgm:pt>
    <dgm:pt modelId="{AB7D3784-C14B-4934-9B29-64C9EEC702D7}" type="pres">
      <dgm:prSet presAssocID="{71987056-BCF8-4AC2-972D-A4A06A9CCF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siążki"/>
        </a:ext>
      </dgm:extLst>
    </dgm:pt>
    <dgm:pt modelId="{12CC4E44-63D2-4751-B3CA-0C22A29F0715}" type="pres">
      <dgm:prSet presAssocID="{71987056-BCF8-4AC2-972D-A4A06A9CCFDB}" presName="spaceRect" presStyleCnt="0"/>
      <dgm:spPr/>
    </dgm:pt>
    <dgm:pt modelId="{A5019A32-E276-4AB9-B29B-ADCD45E4F6A9}" type="pres">
      <dgm:prSet presAssocID="{71987056-BCF8-4AC2-972D-A4A06A9CCFDB}" presName="parTx" presStyleLbl="revTx" presStyleIdx="0" presStyleCnt="3">
        <dgm:presLayoutVars>
          <dgm:chMax val="0"/>
          <dgm:chPref val="0"/>
        </dgm:presLayoutVars>
      </dgm:prSet>
      <dgm:spPr/>
    </dgm:pt>
    <dgm:pt modelId="{A23E7C5A-6210-41B9-B1A2-9F7DD886F67C}" type="pres">
      <dgm:prSet presAssocID="{30B04718-B798-4929-9EAC-2447A6A3A96F}" presName="sibTrans" presStyleCnt="0"/>
      <dgm:spPr/>
    </dgm:pt>
    <dgm:pt modelId="{E9A1C9A7-EAB5-4341-8436-14206353135E}" type="pres">
      <dgm:prSet presAssocID="{8A14AC88-58F7-49D1-9314-7776B381BFFD}" presName="compNode" presStyleCnt="0"/>
      <dgm:spPr/>
    </dgm:pt>
    <dgm:pt modelId="{CD646B4A-449C-4F1A-A3BD-9761BEFDBAF3}" type="pres">
      <dgm:prSet presAssocID="{8A14AC88-58F7-49D1-9314-7776B381BFFD}" presName="bgRect" presStyleLbl="bgShp" presStyleIdx="1" presStyleCnt="3"/>
      <dgm:spPr/>
    </dgm:pt>
    <dgm:pt modelId="{CDE95A01-92F0-4C6C-811D-CE1960365D1F}" type="pres">
      <dgm:prSet presAssocID="{8A14AC88-58F7-49D1-9314-7776B381BF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E9BE1B4-7D2E-4C1E-AECD-CD71CFA05192}" type="pres">
      <dgm:prSet presAssocID="{8A14AC88-58F7-49D1-9314-7776B381BFFD}" presName="spaceRect" presStyleCnt="0"/>
      <dgm:spPr/>
    </dgm:pt>
    <dgm:pt modelId="{AFBC5C8B-EEB6-45FE-A87D-F8C41CD014FE}" type="pres">
      <dgm:prSet presAssocID="{8A14AC88-58F7-49D1-9314-7776B381BFFD}" presName="parTx" presStyleLbl="revTx" presStyleIdx="1" presStyleCnt="3">
        <dgm:presLayoutVars>
          <dgm:chMax val="0"/>
          <dgm:chPref val="0"/>
        </dgm:presLayoutVars>
      </dgm:prSet>
      <dgm:spPr/>
    </dgm:pt>
    <dgm:pt modelId="{7D660D72-AC0C-4140-ACDD-FEBD7D328DDE}" type="pres">
      <dgm:prSet presAssocID="{2F0F42E5-281D-45EC-B666-994119AB2B6E}" presName="sibTrans" presStyleCnt="0"/>
      <dgm:spPr/>
    </dgm:pt>
    <dgm:pt modelId="{D5A8A200-EA84-44FB-B3B4-4E69B4459242}" type="pres">
      <dgm:prSet presAssocID="{222F97B4-9979-4F10-849B-C23320EE612D}" presName="compNode" presStyleCnt="0"/>
      <dgm:spPr/>
    </dgm:pt>
    <dgm:pt modelId="{65FD0DE5-6932-4D65-A226-36D55B7F4764}" type="pres">
      <dgm:prSet presAssocID="{222F97B4-9979-4F10-849B-C23320EE612D}" presName="bgRect" presStyleLbl="bgShp" presStyleIdx="2" presStyleCnt="3"/>
      <dgm:spPr/>
    </dgm:pt>
    <dgm:pt modelId="{455E143E-3398-471F-A078-F61EB37A3D42}" type="pres">
      <dgm:prSet presAssocID="{222F97B4-9979-4F10-849B-C23320EE61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70A1569-FD3B-413D-B0C5-10B52FF0B5CA}" type="pres">
      <dgm:prSet presAssocID="{222F97B4-9979-4F10-849B-C23320EE612D}" presName="spaceRect" presStyleCnt="0"/>
      <dgm:spPr/>
    </dgm:pt>
    <dgm:pt modelId="{0A064A35-328F-4847-B86E-9D415B508FBB}" type="pres">
      <dgm:prSet presAssocID="{222F97B4-9979-4F10-849B-C23320EE61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BE1B33-1E5D-4111-83C5-91EB411E356B}" type="presOf" srcId="{C0FF6A63-2C99-4C04-A50E-7CCAFC42B318}" destId="{FCFFF0AF-8EFA-4B68-B7D1-8397C3857C24}" srcOrd="0" destOrd="0" presId="urn:microsoft.com/office/officeart/2018/2/layout/IconVerticalSolidList"/>
    <dgm:cxn modelId="{0574283A-6006-4361-9FD9-1B049BF98746}" srcId="{C0FF6A63-2C99-4C04-A50E-7CCAFC42B318}" destId="{71987056-BCF8-4AC2-972D-A4A06A9CCFDB}" srcOrd="0" destOrd="0" parTransId="{AFBDA2D6-12D1-4047-B933-CDD06BE07249}" sibTransId="{30B04718-B798-4929-9EAC-2447A6A3A96F}"/>
    <dgm:cxn modelId="{7522314F-99BB-4245-A4E5-80170F27F6BE}" type="presOf" srcId="{71987056-BCF8-4AC2-972D-A4A06A9CCFDB}" destId="{A5019A32-E276-4AB9-B29B-ADCD45E4F6A9}" srcOrd="0" destOrd="0" presId="urn:microsoft.com/office/officeart/2018/2/layout/IconVerticalSolidList"/>
    <dgm:cxn modelId="{9C625156-101B-481A-888F-B83BC2C175D2}" type="presOf" srcId="{222F97B4-9979-4F10-849B-C23320EE612D}" destId="{0A064A35-328F-4847-B86E-9D415B508FBB}" srcOrd="0" destOrd="0" presId="urn:microsoft.com/office/officeart/2018/2/layout/IconVerticalSolidList"/>
    <dgm:cxn modelId="{93FD035A-A446-4EFD-859F-D3FA5550EDEB}" srcId="{C0FF6A63-2C99-4C04-A50E-7CCAFC42B318}" destId="{8A14AC88-58F7-49D1-9314-7776B381BFFD}" srcOrd="1" destOrd="0" parTransId="{360EC940-02CA-47EE-848A-84D103FB1754}" sibTransId="{2F0F42E5-281D-45EC-B666-994119AB2B6E}"/>
    <dgm:cxn modelId="{A4F5D28C-D00E-482F-B499-A5E4B8E71985}" srcId="{C0FF6A63-2C99-4C04-A50E-7CCAFC42B318}" destId="{222F97B4-9979-4F10-849B-C23320EE612D}" srcOrd="2" destOrd="0" parTransId="{6441658C-209A-4D4B-83CB-FB94E8F83A70}" sibTransId="{E69E5B9E-7E47-47E4-B535-D99E22D43C4D}"/>
    <dgm:cxn modelId="{4828ACE1-40EE-4ED2-AC83-B9A0A13A6F61}" type="presOf" srcId="{8A14AC88-58F7-49D1-9314-7776B381BFFD}" destId="{AFBC5C8B-EEB6-45FE-A87D-F8C41CD014FE}" srcOrd="0" destOrd="0" presId="urn:microsoft.com/office/officeart/2018/2/layout/IconVerticalSolidList"/>
    <dgm:cxn modelId="{5B3BDE12-4BC3-496D-92CC-EFD20042A72E}" type="presParOf" srcId="{FCFFF0AF-8EFA-4B68-B7D1-8397C3857C24}" destId="{6354A947-671B-4BFE-A8E5-637E5EDB7B5E}" srcOrd="0" destOrd="0" presId="urn:microsoft.com/office/officeart/2018/2/layout/IconVerticalSolidList"/>
    <dgm:cxn modelId="{25D04845-9ED8-4554-9C5A-7DE9E892C37A}" type="presParOf" srcId="{6354A947-671B-4BFE-A8E5-637E5EDB7B5E}" destId="{E68D8B74-EDC1-411F-A33E-85979C31E826}" srcOrd="0" destOrd="0" presId="urn:microsoft.com/office/officeart/2018/2/layout/IconVerticalSolidList"/>
    <dgm:cxn modelId="{6A26247B-5F92-4AF6-BEB8-1FF441894A2C}" type="presParOf" srcId="{6354A947-671B-4BFE-A8E5-637E5EDB7B5E}" destId="{AB7D3784-C14B-4934-9B29-64C9EEC702D7}" srcOrd="1" destOrd="0" presId="urn:microsoft.com/office/officeart/2018/2/layout/IconVerticalSolidList"/>
    <dgm:cxn modelId="{1CF9A046-1900-45BD-8B3F-FCACF8B6A99A}" type="presParOf" srcId="{6354A947-671B-4BFE-A8E5-637E5EDB7B5E}" destId="{12CC4E44-63D2-4751-B3CA-0C22A29F0715}" srcOrd="2" destOrd="0" presId="urn:microsoft.com/office/officeart/2018/2/layout/IconVerticalSolidList"/>
    <dgm:cxn modelId="{443CF64C-9934-47E4-827D-D637A9D85EC7}" type="presParOf" srcId="{6354A947-671B-4BFE-A8E5-637E5EDB7B5E}" destId="{A5019A32-E276-4AB9-B29B-ADCD45E4F6A9}" srcOrd="3" destOrd="0" presId="urn:microsoft.com/office/officeart/2018/2/layout/IconVerticalSolidList"/>
    <dgm:cxn modelId="{7E9386B7-CEBA-4450-AA86-D81226E15860}" type="presParOf" srcId="{FCFFF0AF-8EFA-4B68-B7D1-8397C3857C24}" destId="{A23E7C5A-6210-41B9-B1A2-9F7DD886F67C}" srcOrd="1" destOrd="0" presId="urn:microsoft.com/office/officeart/2018/2/layout/IconVerticalSolidList"/>
    <dgm:cxn modelId="{64987463-EC0D-4EB1-A726-783E84A21989}" type="presParOf" srcId="{FCFFF0AF-8EFA-4B68-B7D1-8397C3857C24}" destId="{E9A1C9A7-EAB5-4341-8436-14206353135E}" srcOrd="2" destOrd="0" presId="urn:microsoft.com/office/officeart/2018/2/layout/IconVerticalSolidList"/>
    <dgm:cxn modelId="{81BD75D4-66AC-4197-A691-48CA074A9BC2}" type="presParOf" srcId="{E9A1C9A7-EAB5-4341-8436-14206353135E}" destId="{CD646B4A-449C-4F1A-A3BD-9761BEFDBAF3}" srcOrd="0" destOrd="0" presId="urn:microsoft.com/office/officeart/2018/2/layout/IconVerticalSolidList"/>
    <dgm:cxn modelId="{A3BFA51C-1FB6-4CF4-AE54-43A87517E199}" type="presParOf" srcId="{E9A1C9A7-EAB5-4341-8436-14206353135E}" destId="{CDE95A01-92F0-4C6C-811D-CE1960365D1F}" srcOrd="1" destOrd="0" presId="urn:microsoft.com/office/officeart/2018/2/layout/IconVerticalSolidList"/>
    <dgm:cxn modelId="{6F7684C3-FDFA-449D-8722-9659175D51AE}" type="presParOf" srcId="{E9A1C9A7-EAB5-4341-8436-14206353135E}" destId="{CE9BE1B4-7D2E-4C1E-AECD-CD71CFA05192}" srcOrd="2" destOrd="0" presId="urn:microsoft.com/office/officeart/2018/2/layout/IconVerticalSolidList"/>
    <dgm:cxn modelId="{EE60CBEA-C727-44F6-BB0B-85009123A926}" type="presParOf" srcId="{E9A1C9A7-EAB5-4341-8436-14206353135E}" destId="{AFBC5C8B-EEB6-45FE-A87D-F8C41CD014FE}" srcOrd="3" destOrd="0" presId="urn:microsoft.com/office/officeart/2018/2/layout/IconVerticalSolidList"/>
    <dgm:cxn modelId="{A6399B49-A4D3-44F9-A6FE-40FD1E73173B}" type="presParOf" srcId="{FCFFF0AF-8EFA-4B68-B7D1-8397C3857C24}" destId="{7D660D72-AC0C-4140-ACDD-FEBD7D328DDE}" srcOrd="3" destOrd="0" presId="urn:microsoft.com/office/officeart/2018/2/layout/IconVerticalSolidList"/>
    <dgm:cxn modelId="{415B6D76-4BF4-42BA-A6B8-2BEF9816DC84}" type="presParOf" srcId="{FCFFF0AF-8EFA-4B68-B7D1-8397C3857C24}" destId="{D5A8A200-EA84-44FB-B3B4-4E69B4459242}" srcOrd="4" destOrd="0" presId="urn:microsoft.com/office/officeart/2018/2/layout/IconVerticalSolidList"/>
    <dgm:cxn modelId="{B1C93502-64C7-46DE-96C5-31C41741AC76}" type="presParOf" srcId="{D5A8A200-EA84-44FB-B3B4-4E69B4459242}" destId="{65FD0DE5-6932-4D65-A226-36D55B7F4764}" srcOrd="0" destOrd="0" presId="urn:microsoft.com/office/officeart/2018/2/layout/IconVerticalSolidList"/>
    <dgm:cxn modelId="{8B159A48-3930-424E-9CF7-9D4C1834721D}" type="presParOf" srcId="{D5A8A200-EA84-44FB-B3B4-4E69B4459242}" destId="{455E143E-3398-471F-A078-F61EB37A3D42}" srcOrd="1" destOrd="0" presId="urn:microsoft.com/office/officeart/2018/2/layout/IconVerticalSolidList"/>
    <dgm:cxn modelId="{A909ADED-980B-4953-A29E-A6897CB86F9F}" type="presParOf" srcId="{D5A8A200-EA84-44FB-B3B4-4E69B4459242}" destId="{B70A1569-FD3B-413D-B0C5-10B52FF0B5CA}" srcOrd="2" destOrd="0" presId="urn:microsoft.com/office/officeart/2018/2/layout/IconVerticalSolidList"/>
    <dgm:cxn modelId="{EAFA2187-9064-4DDC-A502-D1CE9EE0859D}" type="presParOf" srcId="{D5A8A200-EA84-44FB-B3B4-4E69B4459242}" destId="{0A064A35-328F-4847-B86E-9D415B508F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207118-ABA6-4EB0-9A9A-2641659092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4DBD5D-C25B-47BE-9F8D-8DD171982D7A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1. Keywords</a:t>
          </a:r>
          <a:r>
            <a:rPr lang="en-GB"/>
            <a:t> extraction from medical papers abstracts</a:t>
          </a:r>
          <a:endParaRPr lang="en-US"/>
        </a:p>
      </dgm:t>
    </dgm:pt>
    <dgm:pt modelId="{B0A77914-948A-4DE8-9B3D-7A260B3E2632}" type="parTrans" cxnId="{A4761D4F-66D2-4004-8E46-B75B80EADF2E}">
      <dgm:prSet/>
      <dgm:spPr/>
      <dgm:t>
        <a:bodyPr/>
        <a:lstStyle/>
        <a:p>
          <a:endParaRPr lang="en-US"/>
        </a:p>
      </dgm:t>
    </dgm:pt>
    <dgm:pt modelId="{B2E6C6E5-7DF7-4A83-8C62-5660CEEFF86F}" type="sibTrans" cxnId="{A4761D4F-66D2-4004-8E46-B75B80EADF2E}">
      <dgm:prSet/>
      <dgm:spPr/>
      <dgm:t>
        <a:bodyPr/>
        <a:lstStyle/>
        <a:p>
          <a:endParaRPr lang="en-US"/>
        </a:p>
      </dgm:t>
    </dgm:pt>
    <dgm:pt modelId="{72FA8328-2A37-4695-8A1F-7E2E27A3EF5C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2. Tagging</a:t>
          </a:r>
          <a:r>
            <a:rPr lang="en-GB"/>
            <a:t> extracted keywords with ontologies concepts</a:t>
          </a:r>
          <a:endParaRPr lang="en-US"/>
        </a:p>
      </dgm:t>
    </dgm:pt>
    <dgm:pt modelId="{DEDBBCE3-309C-4232-946D-269BC521E1AC}" type="parTrans" cxnId="{F40F7373-0692-45B1-B103-136CB67B3DB1}">
      <dgm:prSet/>
      <dgm:spPr/>
      <dgm:t>
        <a:bodyPr/>
        <a:lstStyle/>
        <a:p>
          <a:endParaRPr lang="en-US"/>
        </a:p>
      </dgm:t>
    </dgm:pt>
    <dgm:pt modelId="{15DF2441-5A03-43D2-9BCD-55FFFB8A6ADA}" type="sibTrans" cxnId="{F40F7373-0692-45B1-B103-136CB67B3DB1}">
      <dgm:prSet/>
      <dgm:spPr/>
      <dgm:t>
        <a:bodyPr/>
        <a:lstStyle/>
        <a:p>
          <a:endParaRPr lang="en-US"/>
        </a:p>
      </dgm:t>
    </dgm:pt>
    <dgm:pt modelId="{726B11E3-9F39-4FD5-A1AD-80EA1A399B01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3. </a:t>
          </a:r>
          <a:r>
            <a:rPr lang="en-GB"/>
            <a:t>Tags disambiguation </a:t>
          </a:r>
          <a:endParaRPr lang="en-US"/>
        </a:p>
      </dgm:t>
    </dgm:pt>
    <dgm:pt modelId="{0F288C3C-9EAE-4140-A33E-7115DF044EFA}" type="parTrans" cxnId="{6F3C3A6C-8686-4352-92CF-2C896292F51A}">
      <dgm:prSet/>
      <dgm:spPr/>
      <dgm:t>
        <a:bodyPr/>
        <a:lstStyle/>
        <a:p>
          <a:endParaRPr lang="en-US"/>
        </a:p>
      </dgm:t>
    </dgm:pt>
    <dgm:pt modelId="{8A846877-7FC1-4B84-8F59-251DBDF26227}" type="sibTrans" cxnId="{6F3C3A6C-8686-4352-92CF-2C896292F51A}">
      <dgm:prSet/>
      <dgm:spPr/>
      <dgm:t>
        <a:bodyPr/>
        <a:lstStyle/>
        <a:p>
          <a:endParaRPr lang="en-US"/>
        </a:p>
      </dgm:t>
    </dgm:pt>
    <dgm:pt modelId="{B4263770-8B79-458E-A102-8F280ABB328B}" type="pres">
      <dgm:prSet presAssocID="{E8207118-ABA6-4EB0-9A9A-2641659092FA}" presName="linear" presStyleCnt="0">
        <dgm:presLayoutVars>
          <dgm:animLvl val="lvl"/>
          <dgm:resizeHandles val="exact"/>
        </dgm:presLayoutVars>
      </dgm:prSet>
      <dgm:spPr/>
    </dgm:pt>
    <dgm:pt modelId="{7B39CB4E-E852-42B8-A2FF-DBBC4FAC5C02}" type="pres">
      <dgm:prSet presAssocID="{5C4DBD5D-C25B-47BE-9F8D-8DD171982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654F7E-222C-44DB-B99B-04329730320B}" type="pres">
      <dgm:prSet presAssocID="{B2E6C6E5-7DF7-4A83-8C62-5660CEEFF86F}" presName="spacer" presStyleCnt="0"/>
      <dgm:spPr/>
    </dgm:pt>
    <dgm:pt modelId="{6D4E431C-FF4B-4482-B3C7-DFC7C7069BC6}" type="pres">
      <dgm:prSet presAssocID="{72FA8328-2A37-4695-8A1F-7E2E27A3EF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557A61-A8D9-47DC-B29C-97F989D6CDB4}" type="pres">
      <dgm:prSet presAssocID="{15DF2441-5A03-43D2-9BCD-55FFFB8A6ADA}" presName="spacer" presStyleCnt="0"/>
      <dgm:spPr/>
    </dgm:pt>
    <dgm:pt modelId="{2E188A0F-F36C-4275-84DE-9F64F6922014}" type="pres">
      <dgm:prSet presAssocID="{726B11E3-9F39-4FD5-A1AD-80EA1A399B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EF24F28-9B69-4793-9272-67BF86AEC814}" type="presOf" srcId="{726B11E3-9F39-4FD5-A1AD-80EA1A399B01}" destId="{2E188A0F-F36C-4275-84DE-9F64F6922014}" srcOrd="0" destOrd="0" presId="urn:microsoft.com/office/officeart/2005/8/layout/vList2"/>
    <dgm:cxn modelId="{6F3C3A6C-8686-4352-92CF-2C896292F51A}" srcId="{E8207118-ABA6-4EB0-9A9A-2641659092FA}" destId="{726B11E3-9F39-4FD5-A1AD-80EA1A399B01}" srcOrd="2" destOrd="0" parTransId="{0F288C3C-9EAE-4140-A33E-7115DF044EFA}" sibTransId="{8A846877-7FC1-4B84-8F59-251DBDF26227}"/>
    <dgm:cxn modelId="{A4761D4F-66D2-4004-8E46-B75B80EADF2E}" srcId="{E8207118-ABA6-4EB0-9A9A-2641659092FA}" destId="{5C4DBD5D-C25B-47BE-9F8D-8DD171982D7A}" srcOrd="0" destOrd="0" parTransId="{B0A77914-948A-4DE8-9B3D-7A260B3E2632}" sibTransId="{B2E6C6E5-7DF7-4A83-8C62-5660CEEFF86F}"/>
    <dgm:cxn modelId="{F40F7373-0692-45B1-B103-136CB67B3DB1}" srcId="{E8207118-ABA6-4EB0-9A9A-2641659092FA}" destId="{72FA8328-2A37-4695-8A1F-7E2E27A3EF5C}" srcOrd="1" destOrd="0" parTransId="{DEDBBCE3-309C-4232-946D-269BC521E1AC}" sibTransId="{15DF2441-5A03-43D2-9BCD-55FFFB8A6ADA}"/>
    <dgm:cxn modelId="{0487D281-BE71-4B2F-8F7A-DE70753C5F08}" type="presOf" srcId="{72FA8328-2A37-4695-8A1F-7E2E27A3EF5C}" destId="{6D4E431C-FF4B-4482-B3C7-DFC7C7069BC6}" srcOrd="0" destOrd="0" presId="urn:microsoft.com/office/officeart/2005/8/layout/vList2"/>
    <dgm:cxn modelId="{E88520CD-553E-4F41-B7C7-02F077EA0890}" type="presOf" srcId="{5C4DBD5D-C25B-47BE-9F8D-8DD171982D7A}" destId="{7B39CB4E-E852-42B8-A2FF-DBBC4FAC5C02}" srcOrd="0" destOrd="0" presId="urn:microsoft.com/office/officeart/2005/8/layout/vList2"/>
    <dgm:cxn modelId="{07A8FAD5-EF33-4EBD-924E-220EB51AF495}" type="presOf" srcId="{E8207118-ABA6-4EB0-9A9A-2641659092FA}" destId="{B4263770-8B79-458E-A102-8F280ABB328B}" srcOrd="0" destOrd="0" presId="urn:microsoft.com/office/officeart/2005/8/layout/vList2"/>
    <dgm:cxn modelId="{B032EFC5-F3E5-4A4C-9BD9-1351FAAF69B4}" type="presParOf" srcId="{B4263770-8B79-458E-A102-8F280ABB328B}" destId="{7B39CB4E-E852-42B8-A2FF-DBBC4FAC5C02}" srcOrd="0" destOrd="0" presId="urn:microsoft.com/office/officeart/2005/8/layout/vList2"/>
    <dgm:cxn modelId="{2D63D9F6-0E99-4ED0-B1AB-F13D75DBC2FF}" type="presParOf" srcId="{B4263770-8B79-458E-A102-8F280ABB328B}" destId="{2A654F7E-222C-44DB-B99B-04329730320B}" srcOrd="1" destOrd="0" presId="urn:microsoft.com/office/officeart/2005/8/layout/vList2"/>
    <dgm:cxn modelId="{E47821E0-1079-4191-A7F8-49AE6ECE5059}" type="presParOf" srcId="{B4263770-8B79-458E-A102-8F280ABB328B}" destId="{6D4E431C-FF4B-4482-B3C7-DFC7C7069BC6}" srcOrd="2" destOrd="0" presId="urn:microsoft.com/office/officeart/2005/8/layout/vList2"/>
    <dgm:cxn modelId="{FDC41809-3DA0-4CCD-AB85-287860CB6FF9}" type="presParOf" srcId="{B4263770-8B79-458E-A102-8F280ABB328B}" destId="{FA557A61-A8D9-47DC-B29C-97F989D6CDB4}" srcOrd="3" destOrd="0" presId="urn:microsoft.com/office/officeart/2005/8/layout/vList2"/>
    <dgm:cxn modelId="{A6818E8D-1B71-43A5-B19E-3DC457842FA0}" type="presParOf" srcId="{B4263770-8B79-458E-A102-8F280ABB328B}" destId="{2E188A0F-F36C-4275-84DE-9F64F69220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3EA655-AE35-43C2-BECB-F8BC096A4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B11CFC-0381-441A-9A6A-63F33DCA7785}">
      <dgm:prSet/>
      <dgm:spPr/>
      <dgm:t>
        <a:bodyPr/>
        <a:lstStyle/>
        <a:p>
          <a:r>
            <a:rPr lang="pl-PL" err="1"/>
            <a:t>Keywords</a:t>
          </a:r>
          <a:r>
            <a:rPr lang="pl-PL"/>
            <a:t> </a:t>
          </a:r>
          <a:r>
            <a:rPr lang="pl-PL" err="1"/>
            <a:t>extraction</a:t>
          </a:r>
          <a:r>
            <a:rPr lang="pl-PL"/>
            <a:t>:</a:t>
          </a:r>
          <a:endParaRPr lang="en-US"/>
        </a:p>
      </dgm:t>
    </dgm:pt>
    <dgm:pt modelId="{9488A017-5BFA-4046-B899-9116B3811F05}" type="parTrans" cxnId="{0D172A90-57E3-4326-9F00-DCE3ED7352A7}">
      <dgm:prSet/>
      <dgm:spPr/>
      <dgm:t>
        <a:bodyPr/>
        <a:lstStyle/>
        <a:p>
          <a:endParaRPr lang="en-US"/>
        </a:p>
      </dgm:t>
    </dgm:pt>
    <dgm:pt modelId="{98315F85-42F5-4A43-97FD-7F157D814610}" type="sibTrans" cxnId="{0D172A90-57E3-4326-9F00-DCE3ED7352A7}">
      <dgm:prSet/>
      <dgm:spPr/>
      <dgm:t>
        <a:bodyPr/>
        <a:lstStyle/>
        <a:p>
          <a:endParaRPr lang="en-US"/>
        </a:p>
      </dgm:t>
    </dgm:pt>
    <dgm:pt modelId="{09CFF0B3-57A9-474E-8863-72CA851295B4}">
      <dgm:prSet/>
      <dgm:spPr/>
      <dgm:t>
        <a:bodyPr/>
        <a:lstStyle/>
        <a:p>
          <a:r>
            <a:rPr lang="pl-PL"/>
            <a:t>COVID19</a:t>
          </a:r>
          <a:endParaRPr lang="en-US"/>
        </a:p>
      </dgm:t>
    </dgm:pt>
    <dgm:pt modelId="{D14AE1CE-8811-473B-98B0-95E5E4A4149C}" type="parTrans" cxnId="{47E4518C-98BC-415E-BE6E-C1F58EC64E50}">
      <dgm:prSet/>
      <dgm:spPr/>
      <dgm:t>
        <a:bodyPr/>
        <a:lstStyle/>
        <a:p>
          <a:endParaRPr lang="en-US"/>
        </a:p>
      </dgm:t>
    </dgm:pt>
    <dgm:pt modelId="{5EFB27E9-3697-4C19-9761-CB8F04409FC5}" type="sibTrans" cxnId="{47E4518C-98BC-415E-BE6E-C1F58EC64E50}">
      <dgm:prSet/>
      <dgm:spPr/>
      <dgm:t>
        <a:bodyPr/>
        <a:lstStyle/>
        <a:p>
          <a:endParaRPr lang="en-US"/>
        </a:p>
      </dgm:t>
    </dgm:pt>
    <dgm:pt modelId="{1E5E9F90-2503-42F9-BB09-EE7BBEC17134}">
      <dgm:prSet/>
      <dgm:spPr/>
      <dgm:t>
        <a:bodyPr/>
        <a:lstStyle/>
        <a:p>
          <a:r>
            <a:rPr lang="pl-PL" err="1"/>
            <a:t>Gender</a:t>
          </a:r>
          <a:endParaRPr lang="en-US" err="1"/>
        </a:p>
      </dgm:t>
    </dgm:pt>
    <dgm:pt modelId="{A037B0EA-45D4-4A58-8D04-AAC6B3C4AA27}" type="parTrans" cxnId="{B0997CE1-A54F-4372-9D83-CECC32BEBC1A}">
      <dgm:prSet/>
      <dgm:spPr/>
      <dgm:t>
        <a:bodyPr/>
        <a:lstStyle/>
        <a:p>
          <a:endParaRPr lang="en-US"/>
        </a:p>
      </dgm:t>
    </dgm:pt>
    <dgm:pt modelId="{9F9385F5-39CF-4C01-A12B-74811D8E9A69}" type="sibTrans" cxnId="{B0997CE1-A54F-4372-9D83-CECC32BEBC1A}">
      <dgm:prSet/>
      <dgm:spPr/>
      <dgm:t>
        <a:bodyPr/>
        <a:lstStyle/>
        <a:p>
          <a:endParaRPr lang="en-US"/>
        </a:p>
      </dgm:t>
    </dgm:pt>
    <dgm:pt modelId="{59FE4DA8-74A9-4A8E-9430-8B6FC6248B24}">
      <dgm:prSet/>
      <dgm:spPr/>
      <dgm:t>
        <a:bodyPr/>
        <a:lstStyle/>
        <a:p>
          <a:r>
            <a:rPr lang="pl-PL" err="1"/>
            <a:t>Hypertension</a:t>
          </a:r>
          <a:endParaRPr lang="en-US" err="1"/>
        </a:p>
      </dgm:t>
    </dgm:pt>
    <dgm:pt modelId="{6787A29F-6639-4E06-9560-1668971923F3}" type="parTrans" cxnId="{7C4A23D9-625B-4070-80C6-CF80D0C2F08C}">
      <dgm:prSet/>
      <dgm:spPr/>
      <dgm:t>
        <a:bodyPr/>
        <a:lstStyle/>
        <a:p>
          <a:endParaRPr lang="en-US"/>
        </a:p>
      </dgm:t>
    </dgm:pt>
    <dgm:pt modelId="{3A64AB1F-0B1F-48A3-B0CC-4B4EBBFED66F}" type="sibTrans" cxnId="{7C4A23D9-625B-4070-80C6-CF80D0C2F08C}">
      <dgm:prSet/>
      <dgm:spPr/>
      <dgm:t>
        <a:bodyPr/>
        <a:lstStyle/>
        <a:p>
          <a:endParaRPr lang="en-US"/>
        </a:p>
      </dgm:t>
    </dgm:pt>
    <dgm:pt modelId="{61FBFE02-000D-41E7-B557-8DA6205E0EC9}">
      <dgm:prSet/>
      <dgm:spPr/>
      <dgm:t>
        <a:bodyPr/>
        <a:lstStyle/>
        <a:p>
          <a:r>
            <a:rPr lang="pl-PL" err="1"/>
            <a:t>Keywords</a:t>
          </a:r>
          <a:r>
            <a:rPr lang="pl-PL"/>
            <a:t> </a:t>
          </a:r>
          <a:r>
            <a:rPr lang="pl-PL" err="1"/>
            <a:t>ontology</a:t>
          </a:r>
          <a:r>
            <a:rPr lang="pl-PL"/>
            <a:t> </a:t>
          </a:r>
          <a:r>
            <a:rPr lang="pl-PL" err="1"/>
            <a:t>tagging</a:t>
          </a:r>
          <a:r>
            <a:rPr lang="pl-PL"/>
            <a:t>:</a:t>
          </a:r>
          <a:endParaRPr lang="en-US"/>
        </a:p>
      </dgm:t>
    </dgm:pt>
    <dgm:pt modelId="{12CEEA4A-FED5-4535-A294-2920AB28C8B1}" type="parTrans" cxnId="{51363039-E244-480D-8692-0AB498AD1DC0}">
      <dgm:prSet/>
      <dgm:spPr/>
      <dgm:t>
        <a:bodyPr/>
        <a:lstStyle/>
        <a:p>
          <a:endParaRPr lang="en-US"/>
        </a:p>
      </dgm:t>
    </dgm:pt>
    <dgm:pt modelId="{96915103-433D-444A-9D44-3D1D0AE13ACB}" type="sibTrans" cxnId="{51363039-E244-480D-8692-0AB498AD1DC0}">
      <dgm:prSet/>
      <dgm:spPr/>
      <dgm:t>
        <a:bodyPr/>
        <a:lstStyle/>
        <a:p>
          <a:endParaRPr lang="en-US"/>
        </a:p>
      </dgm:t>
    </dgm:pt>
    <dgm:pt modelId="{4025B46D-B168-469B-A5F2-721EE297CDC9}">
      <dgm:prSet/>
      <dgm:spPr/>
      <dgm:t>
        <a:bodyPr/>
        <a:lstStyle/>
        <a:p>
          <a:r>
            <a:rPr lang="pl-PL"/>
            <a:t>COVID19 </a:t>
          </a:r>
          <a:r>
            <a:rPr lang="pl-PL" err="1"/>
            <a:t>tags</a:t>
          </a:r>
          <a:r>
            <a:rPr lang="pl-PL"/>
            <a:t>: </a:t>
          </a:r>
          <a:r>
            <a:rPr lang="pl-PL" err="1">
              <a:latin typeface="Calibri Light" panose="020F0302020204030204"/>
            </a:rPr>
            <a:t>illness</a:t>
          </a:r>
          <a:r>
            <a:rPr lang="pl-PL"/>
            <a:t>, </a:t>
          </a:r>
          <a:r>
            <a:rPr lang="pl-PL" err="1"/>
            <a:t>virus</a:t>
          </a:r>
          <a:endParaRPr lang="en-US" err="1"/>
        </a:p>
      </dgm:t>
    </dgm:pt>
    <dgm:pt modelId="{BBD35CFF-1DF0-4351-AAED-AF04869A5A5D}" type="parTrans" cxnId="{30E70766-DED1-4BBC-9814-2CBA2CC86C49}">
      <dgm:prSet/>
      <dgm:spPr/>
      <dgm:t>
        <a:bodyPr/>
        <a:lstStyle/>
        <a:p>
          <a:endParaRPr lang="en-US"/>
        </a:p>
      </dgm:t>
    </dgm:pt>
    <dgm:pt modelId="{50A1838B-71C2-498F-B2AD-31D96D717E95}" type="sibTrans" cxnId="{30E70766-DED1-4BBC-9814-2CBA2CC86C49}">
      <dgm:prSet/>
      <dgm:spPr/>
      <dgm:t>
        <a:bodyPr/>
        <a:lstStyle/>
        <a:p>
          <a:endParaRPr lang="en-US"/>
        </a:p>
      </dgm:t>
    </dgm:pt>
    <dgm:pt modelId="{0C415492-BFA5-4270-B0D8-0A9808A8035C}">
      <dgm:prSet/>
      <dgm:spPr/>
      <dgm:t>
        <a:bodyPr/>
        <a:lstStyle/>
        <a:p>
          <a:r>
            <a:rPr lang="pl-PL" err="1"/>
            <a:t>Gender</a:t>
          </a:r>
          <a:r>
            <a:rPr lang="pl-PL"/>
            <a:t> </a:t>
          </a:r>
          <a:r>
            <a:rPr lang="pl-PL" err="1"/>
            <a:t>tags</a:t>
          </a:r>
          <a:r>
            <a:rPr lang="pl-PL"/>
            <a:t>: </a:t>
          </a:r>
          <a:r>
            <a:rPr lang="pl-PL" err="1"/>
            <a:t>gender</a:t>
          </a:r>
          <a:endParaRPr lang="en-US" err="1"/>
        </a:p>
      </dgm:t>
    </dgm:pt>
    <dgm:pt modelId="{0EC3C317-C8E1-4F0F-965D-4C54C2C4F906}" type="parTrans" cxnId="{212A5D23-CDD9-48CC-90D6-1F30EA35569F}">
      <dgm:prSet/>
      <dgm:spPr/>
      <dgm:t>
        <a:bodyPr/>
        <a:lstStyle/>
        <a:p>
          <a:endParaRPr lang="en-US"/>
        </a:p>
      </dgm:t>
    </dgm:pt>
    <dgm:pt modelId="{69C34A96-ADAF-4948-8748-089355D20457}" type="sibTrans" cxnId="{212A5D23-CDD9-48CC-90D6-1F30EA35569F}">
      <dgm:prSet/>
      <dgm:spPr/>
      <dgm:t>
        <a:bodyPr/>
        <a:lstStyle/>
        <a:p>
          <a:endParaRPr lang="en-US"/>
        </a:p>
      </dgm:t>
    </dgm:pt>
    <dgm:pt modelId="{A2F5FF3E-04CB-4810-9E2F-76EE469BAF8D}">
      <dgm:prSet/>
      <dgm:spPr/>
      <dgm:t>
        <a:bodyPr/>
        <a:lstStyle/>
        <a:p>
          <a:r>
            <a:rPr lang="pl-PL" err="1"/>
            <a:t>Hypertension</a:t>
          </a:r>
          <a:r>
            <a:rPr lang="pl-PL"/>
            <a:t> </a:t>
          </a:r>
          <a:r>
            <a:rPr lang="pl-PL" err="1"/>
            <a:t>tags</a:t>
          </a:r>
          <a:r>
            <a:rPr lang="pl-PL"/>
            <a:t>: </a:t>
          </a:r>
          <a:r>
            <a:rPr lang="pl-PL" err="1"/>
            <a:t>disease</a:t>
          </a:r>
          <a:r>
            <a:rPr lang="pl-PL"/>
            <a:t>, </a:t>
          </a:r>
          <a:r>
            <a:rPr lang="pl-PL" err="1"/>
            <a:t>blood</a:t>
          </a:r>
          <a:r>
            <a:rPr lang="pl-PL"/>
            <a:t> </a:t>
          </a:r>
          <a:r>
            <a:rPr lang="pl-PL" err="1"/>
            <a:t>pressure</a:t>
          </a:r>
          <a:r>
            <a:rPr lang="pl-PL"/>
            <a:t> </a:t>
          </a:r>
          <a:r>
            <a:rPr lang="pl-PL" err="1"/>
            <a:t>value</a:t>
          </a:r>
          <a:endParaRPr lang="en-US" err="1"/>
        </a:p>
      </dgm:t>
    </dgm:pt>
    <dgm:pt modelId="{8C489A91-7333-4B1A-818C-B6DF9979E18D}" type="parTrans" cxnId="{30884722-6CD8-4B2A-9856-0FAE9E6DAC2E}">
      <dgm:prSet/>
      <dgm:spPr/>
      <dgm:t>
        <a:bodyPr/>
        <a:lstStyle/>
        <a:p>
          <a:endParaRPr lang="en-US"/>
        </a:p>
      </dgm:t>
    </dgm:pt>
    <dgm:pt modelId="{CCE25945-3496-49C1-B434-E0B8C5C86032}" type="sibTrans" cxnId="{30884722-6CD8-4B2A-9856-0FAE9E6DAC2E}">
      <dgm:prSet/>
      <dgm:spPr/>
      <dgm:t>
        <a:bodyPr/>
        <a:lstStyle/>
        <a:p>
          <a:endParaRPr lang="en-US"/>
        </a:p>
      </dgm:t>
    </dgm:pt>
    <dgm:pt modelId="{A02A5669-EA76-48B1-BF59-43693C5C6ACA}">
      <dgm:prSet/>
      <dgm:spPr/>
      <dgm:t>
        <a:bodyPr/>
        <a:lstStyle/>
        <a:p>
          <a:r>
            <a:rPr lang="pl-PL" err="1"/>
            <a:t>Keywords</a:t>
          </a:r>
          <a:r>
            <a:rPr lang="pl-PL"/>
            <a:t> </a:t>
          </a:r>
          <a:r>
            <a:rPr lang="pl-PL" err="1"/>
            <a:t>disambiguation</a:t>
          </a:r>
          <a:r>
            <a:rPr lang="pl-PL"/>
            <a:t>:</a:t>
          </a:r>
          <a:endParaRPr lang="en-US"/>
        </a:p>
      </dgm:t>
    </dgm:pt>
    <dgm:pt modelId="{93A66D16-5099-416A-BD0B-A97EE92AE489}" type="parTrans" cxnId="{0C565E75-D717-42C3-93A3-20FE1294125A}">
      <dgm:prSet/>
      <dgm:spPr/>
      <dgm:t>
        <a:bodyPr/>
        <a:lstStyle/>
        <a:p>
          <a:endParaRPr lang="en-US"/>
        </a:p>
      </dgm:t>
    </dgm:pt>
    <dgm:pt modelId="{7001D7E9-8D85-48BD-B15A-1C40D6B82672}" type="sibTrans" cxnId="{0C565E75-D717-42C3-93A3-20FE1294125A}">
      <dgm:prSet/>
      <dgm:spPr/>
      <dgm:t>
        <a:bodyPr/>
        <a:lstStyle/>
        <a:p>
          <a:endParaRPr lang="en-US"/>
        </a:p>
      </dgm:t>
    </dgm:pt>
    <dgm:pt modelId="{6962A4B7-148C-442C-A2AB-25F5C7BAF569}">
      <dgm:prSet/>
      <dgm:spPr/>
      <dgm:t>
        <a:bodyPr/>
        <a:lstStyle/>
        <a:p>
          <a:r>
            <a:rPr lang="pl-PL"/>
            <a:t>COVID19 </a:t>
          </a:r>
          <a:r>
            <a:rPr lang="pl-PL" err="1"/>
            <a:t>tags</a:t>
          </a:r>
          <a:r>
            <a:rPr lang="pl-PL"/>
            <a:t>: </a:t>
          </a:r>
          <a:r>
            <a:rPr lang="pl-PL" err="1"/>
            <a:t>virus</a:t>
          </a:r>
          <a:endParaRPr lang="en-US" err="1"/>
        </a:p>
      </dgm:t>
    </dgm:pt>
    <dgm:pt modelId="{B2C57FE9-CB22-479B-A771-E8427BC2737F}" type="parTrans" cxnId="{A17D24DB-32CB-419B-9BBE-929E6CFE4B82}">
      <dgm:prSet/>
      <dgm:spPr/>
      <dgm:t>
        <a:bodyPr/>
        <a:lstStyle/>
        <a:p>
          <a:endParaRPr lang="en-US"/>
        </a:p>
      </dgm:t>
    </dgm:pt>
    <dgm:pt modelId="{F85E73C9-0AA0-4760-82BC-0ADC7A5CA064}" type="sibTrans" cxnId="{A17D24DB-32CB-419B-9BBE-929E6CFE4B82}">
      <dgm:prSet/>
      <dgm:spPr/>
      <dgm:t>
        <a:bodyPr/>
        <a:lstStyle/>
        <a:p>
          <a:endParaRPr lang="en-US"/>
        </a:p>
      </dgm:t>
    </dgm:pt>
    <dgm:pt modelId="{AFD4DC4B-E2D8-4EB4-B265-9A2A306FCF37}">
      <dgm:prSet/>
      <dgm:spPr/>
      <dgm:t>
        <a:bodyPr/>
        <a:lstStyle/>
        <a:p>
          <a:r>
            <a:rPr lang="pl-PL" err="1"/>
            <a:t>Gender</a:t>
          </a:r>
          <a:r>
            <a:rPr lang="pl-PL"/>
            <a:t> </a:t>
          </a:r>
          <a:r>
            <a:rPr lang="pl-PL" err="1"/>
            <a:t>tags</a:t>
          </a:r>
          <a:r>
            <a:rPr lang="pl-PL"/>
            <a:t>: </a:t>
          </a:r>
          <a:r>
            <a:rPr lang="pl-PL" err="1"/>
            <a:t>gender</a:t>
          </a:r>
          <a:endParaRPr lang="en-US" err="1"/>
        </a:p>
      </dgm:t>
    </dgm:pt>
    <dgm:pt modelId="{9D9C3030-3401-45EE-B99D-0CBF1B3EC534}" type="parTrans" cxnId="{42B9DD2B-9E42-4BFB-BDC6-E96CC9E48D12}">
      <dgm:prSet/>
      <dgm:spPr/>
      <dgm:t>
        <a:bodyPr/>
        <a:lstStyle/>
        <a:p>
          <a:endParaRPr lang="en-US"/>
        </a:p>
      </dgm:t>
    </dgm:pt>
    <dgm:pt modelId="{B1E7F446-21E8-478F-B715-9BC4969FE97F}" type="sibTrans" cxnId="{42B9DD2B-9E42-4BFB-BDC6-E96CC9E48D12}">
      <dgm:prSet/>
      <dgm:spPr/>
      <dgm:t>
        <a:bodyPr/>
        <a:lstStyle/>
        <a:p>
          <a:endParaRPr lang="en-US"/>
        </a:p>
      </dgm:t>
    </dgm:pt>
    <dgm:pt modelId="{3C754819-F7BE-4205-BFDF-1AD647E53067}">
      <dgm:prSet/>
      <dgm:spPr/>
      <dgm:t>
        <a:bodyPr/>
        <a:lstStyle/>
        <a:p>
          <a:r>
            <a:rPr lang="pl-PL" err="1"/>
            <a:t>Hypertension</a:t>
          </a:r>
          <a:r>
            <a:rPr lang="pl-PL"/>
            <a:t> </a:t>
          </a:r>
          <a:r>
            <a:rPr lang="pl-PL" err="1"/>
            <a:t>tags</a:t>
          </a:r>
          <a:r>
            <a:rPr lang="pl-PL"/>
            <a:t>: </a:t>
          </a:r>
          <a:r>
            <a:rPr lang="pl-PL" err="1"/>
            <a:t>disease</a:t>
          </a:r>
          <a:endParaRPr lang="en-US" err="1"/>
        </a:p>
      </dgm:t>
    </dgm:pt>
    <dgm:pt modelId="{3CDF1B9E-9F27-49C7-8F45-0778D697844A}" type="parTrans" cxnId="{F4E768A5-FF2B-4C64-B6BC-A0EC268D215D}">
      <dgm:prSet/>
      <dgm:spPr/>
      <dgm:t>
        <a:bodyPr/>
        <a:lstStyle/>
        <a:p>
          <a:endParaRPr lang="en-US"/>
        </a:p>
      </dgm:t>
    </dgm:pt>
    <dgm:pt modelId="{39DB1C48-0D0F-4B86-AAE7-16B99766DB67}" type="sibTrans" cxnId="{F4E768A5-FF2B-4C64-B6BC-A0EC268D215D}">
      <dgm:prSet/>
      <dgm:spPr/>
      <dgm:t>
        <a:bodyPr/>
        <a:lstStyle/>
        <a:p>
          <a:endParaRPr lang="en-US"/>
        </a:p>
      </dgm:t>
    </dgm:pt>
    <dgm:pt modelId="{B8DF17F0-00F0-40B0-8EB4-8B0E2E247DF8}" type="pres">
      <dgm:prSet presAssocID="{3B3EA655-AE35-43C2-BECB-F8BC096A4E28}" presName="linear" presStyleCnt="0">
        <dgm:presLayoutVars>
          <dgm:dir/>
          <dgm:animLvl val="lvl"/>
          <dgm:resizeHandles val="exact"/>
        </dgm:presLayoutVars>
      </dgm:prSet>
      <dgm:spPr/>
    </dgm:pt>
    <dgm:pt modelId="{0E3FDE1B-20B9-415E-95AF-3B52D78F1067}" type="pres">
      <dgm:prSet presAssocID="{8FB11CFC-0381-441A-9A6A-63F33DCA7785}" presName="parentLin" presStyleCnt="0"/>
      <dgm:spPr/>
    </dgm:pt>
    <dgm:pt modelId="{E7FA3FAB-20DC-4E13-95DC-F8441005FD60}" type="pres">
      <dgm:prSet presAssocID="{8FB11CFC-0381-441A-9A6A-63F33DCA7785}" presName="parentLeftMargin" presStyleLbl="node1" presStyleIdx="0" presStyleCnt="3"/>
      <dgm:spPr/>
    </dgm:pt>
    <dgm:pt modelId="{16594127-4ED6-4E13-912A-AA247898F3DF}" type="pres">
      <dgm:prSet presAssocID="{8FB11CFC-0381-441A-9A6A-63F33DCA7785}" presName="parentText" presStyleLbl="node1" presStyleIdx="0" presStyleCnt="3">
        <dgm:presLayoutVars>
          <dgm:chMax val="0"/>
          <dgm:bulletEnabled val="1"/>
        </dgm:presLayoutVars>
      </dgm:prSet>
      <dgm:spPr>
        <a:solidFill>
          <a:srgbClr val="ED7D31"/>
        </a:solidFill>
      </dgm:spPr>
    </dgm:pt>
    <dgm:pt modelId="{675194FC-CB9E-4D24-9858-63332C468FDF}" type="pres">
      <dgm:prSet presAssocID="{8FB11CFC-0381-441A-9A6A-63F33DCA7785}" presName="negativeSpace" presStyleCnt="0"/>
      <dgm:spPr/>
    </dgm:pt>
    <dgm:pt modelId="{C815FAAB-DBC4-4728-B789-507876E849AC}" type="pres">
      <dgm:prSet presAssocID="{8FB11CFC-0381-441A-9A6A-63F33DCA7785}" presName="childText" presStyleLbl="conFgAcc1" presStyleIdx="0" presStyleCnt="3">
        <dgm:presLayoutVars>
          <dgm:bulletEnabled val="1"/>
        </dgm:presLayoutVars>
      </dgm:prSet>
      <dgm:spPr/>
    </dgm:pt>
    <dgm:pt modelId="{BB7FFD7C-74EE-4A17-B9CF-5E3314651317}" type="pres">
      <dgm:prSet presAssocID="{98315F85-42F5-4A43-97FD-7F157D814610}" presName="spaceBetweenRectangles" presStyleCnt="0"/>
      <dgm:spPr/>
    </dgm:pt>
    <dgm:pt modelId="{99CFDAFE-044A-440A-A388-1160548FB258}" type="pres">
      <dgm:prSet presAssocID="{61FBFE02-000D-41E7-B557-8DA6205E0EC9}" presName="parentLin" presStyleCnt="0"/>
      <dgm:spPr/>
    </dgm:pt>
    <dgm:pt modelId="{06C728FE-636E-45F9-8DE5-E9511BC2BA30}" type="pres">
      <dgm:prSet presAssocID="{61FBFE02-000D-41E7-B557-8DA6205E0EC9}" presName="parentLeftMargin" presStyleLbl="node1" presStyleIdx="0" presStyleCnt="3"/>
      <dgm:spPr/>
    </dgm:pt>
    <dgm:pt modelId="{F54B35CC-E01D-49D4-90AA-CAEB9702C687}" type="pres">
      <dgm:prSet presAssocID="{61FBFE02-000D-41E7-B557-8DA6205E0EC9}" presName="parentText" presStyleLbl="node1" presStyleIdx="1" presStyleCnt="3">
        <dgm:presLayoutVars>
          <dgm:chMax val="0"/>
          <dgm:bulletEnabled val="1"/>
        </dgm:presLayoutVars>
      </dgm:prSet>
      <dgm:spPr>
        <a:solidFill>
          <a:srgbClr val="ED7D31"/>
        </a:solidFill>
      </dgm:spPr>
    </dgm:pt>
    <dgm:pt modelId="{1519BC00-25CC-4D84-AAC3-18F767027E54}" type="pres">
      <dgm:prSet presAssocID="{61FBFE02-000D-41E7-B557-8DA6205E0EC9}" presName="negativeSpace" presStyleCnt="0"/>
      <dgm:spPr/>
    </dgm:pt>
    <dgm:pt modelId="{8C3E59B9-7560-4173-950E-D9F667E716C4}" type="pres">
      <dgm:prSet presAssocID="{61FBFE02-000D-41E7-B557-8DA6205E0EC9}" presName="childText" presStyleLbl="conFgAcc1" presStyleIdx="1" presStyleCnt="3">
        <dgm:presLayoutVars>
          <dgm:bulletEnabled val="1"/>
        </dgm:presLayoutVars>
      </dgm:prSet>
      <dgm:spPr/>
    </dgm:pt>
    <dgm:pt modelId="{3FD4D144-06E4-4205-A418-33B6E36541C3}" type="pres">
      <dgm:prSet presAssocID="{96915103-433D-444A-9D44-3D1D0AE13ACB}" presName="spaceBetweenRectangles" presStyleCnt="0"/>
      <dgm:spPr/>
    </dgm:pt>
    <dgm:pt modelId="{9B5B397F-595C-4701-B0AD-957000C2602C}" type="pres">
      <dgm:prSet presAssocID="{A02A5669-EA76-48B1-BF59-43693C5C6ACA}" presName="parentLin" presStyleCnt="0"/>
      <dgm:spPr/>
    </dgm:pt>
    <dgm:pt modelId="{AE6454EB-CF03-4997-9800-E26693B09022}" type="pres">
      <dgm:prSet presAssocID="{A02A5669-EA76-48B1-BF59-43693C5C6ACA}" presName="parentLeftMargin" presStyleLbl="node1" presStyleIdx="1" presStyleCnt="3"/>
      <dgm:spPr/>
    </dgm:pt>
    <dgm:pt modelId="{9FEABE44-0D98-4DE6-AD1F-F45220FEB01C}" type="pres">
      <dgm:prSet presAssocID="{A02A5669-EA76-48B1-BF59-43693C5C6ACA}" presName="parentText" presStyleLbl="node1" presStyleIdx="2" presStyleCnt="3">
        <dgm:presLayoutVars>
          <dgm:chMax val="0"/>
          <dgm:bulletEnabled val="1"/>
        </dgm:presLayoutVars>
      </dgm:prSet>
      <dgm:spPr>
        <a:solidFill>
          <a:srgbClr val="ED7D31"/>
        </a:solidFill>
      </dgm:spPr>
    </dgm:pt>
    <dgm:pt modelId="{2DD2F15B-B4AE-4A6A-B186-EF8AF742D0AE}" type="pres">
      <dgm:prSet presAssocID="{A02A5669-EA76-48B1-BF59-43693C5C6ACA}" presName="negativeSpace" presStyleCnt="0"/>
      <dgm:spPr/>
    </dgm:pt>
    <dgm:pt modelId="{4EB23DC8-19CA-439D-9333-7C622058203B}" type="pres">
      <dgm:prSet presAssocID="{A02A5669-EA76-48B1-BF59-43693C5C6AC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57BF21E-4580-41F6-B0CD-D5C87241CDFA}" type="presOf" srcId="{4025B46D-B168-469B-A5F2-721EE297CDC9}" destId="{8C3E59B9-7560-4173-950E-D9F667E716C4}" srcOrd="0" destOrd="0" presId="urn:microsoft.com/office/officeart/2005/8/layout/list1"/>
    <dgm:cxn modelId="{30884722-6CD8-4B2A-9856-0FAE9E6DAC2E}" srcId="{61FBFE02-000D-41E7-B557-8DA6205E0EC9}" destId="{A2F5FF3E-04CB-4810-9E2F-76EE469BAF8D}" srcOrd="2" destOrd="0" parTransId="{8C489A91-7333-4B1A-818C-B6DF9979E18D}" sibTransId="{CCE25945-3496-49C1-B434-E0B8C5C86032}"/>
    <dgm:cxn modelId="{212A5D23-CDD9-48CC-90D6-1F30EA35569F}" srcId="{61FBFE02-000D-41E7-B557-8DA6205E0EC9}" destId="{0C415492-BFA5-4270-B0D8-0A9808A8035C}" srcOrd="1" destOrd="0" parTransId="{0EC3C317-C8E1-4F0F-965D-4C54C2C4F906}" sibTransId="{69C34A96-ADAF-4948-8748-089355D20457}"/>
    <dgm:cxn modelId="{FFC86C2B-14B8-4D13-84D6-CE88567BBED6}" type="presOf" srcId="{8FB11CFC-0381-441A-9A6A-63F33DCA7785}" destId="{16594127-4ED6-4E13-912A-AA247898F3DF}" srcOrd="1" destOrd="0" presId="urn:microsoft.com/office/officeart/2005/8/layout/list1"/>
    <dgm:cxn modelId="{42B9DD2B-9E42-4BFB-BDC6-E96CC9E48D12}" srcId="{A02A5669-EA76-48B1-BF59-43693C5C6ACA}" destId="{AFD4DC4B-E2D8-4EB4-B265-9A2A306FCF37}" srcOrd="1" destOrd="0" parTransId="{9D9C3030-3401-45EE-B99D-0CBF1B3EC534}" sibTransId="{B1E7F446-21E8-478F-B715-9BC4969FE97F}"/>
    <dgm:cxn modelId="{51363039-E244-480D-8692-0AB498AD1DC0}" srcId="{3B3EA655-AE35-43C2-BECB-F8BC096A4E28}" destId="{61FBFE02-000D-41E7-B557-8DA6205E0EC9}" srcOrd="1" destOrd="0" parTransId="{12CEEA4A-FED5-4535-A294-2920AB28C8B1}" sibTransId="{96915103-433D-444A-9D44-3D1D0AE13ACB}"/>
    <dgm:cxn modelId="{C09D3E3C-7313-42C9-8D1C-7C8A28AA0922}" type="presOf" srcId="{AFD4DC4B-E2D8-4EB4-B265-9A2A306FCF37}" destId="{4EB23DC8-19CA-439D-9333-7C622058203B}" srcOrd="0" destOrd="1" presId="urn:microsoft.com/office/officeart/2005/8/layout/list1"/>
    <dgm:cxn modelId="{30E70766-DED1-4BBC-9814-2CBA2CC86C49}" srcId="{61FBFE02-000D-41E7-B557-8DA6205E0EC9}" destId="{4025B46D-B168-469B-A5F2-721EE297CDC9}" srcOrd="0" destOrd="0" parTransId="{BBD35CFF-1DF0-4351-AAED-AF04869A5A5D}" sibTransId="{50A1838B-71C2-498F-B2AD-31D96D717E95}"/>
    <dgm:cxn modelId="{EFBC4447-E5A2-4260-9126-BA56C10758DF}" type="presOf" srcId="{61FBFE02-000D-41E7-B557-8DA6205E0EC9}" destId="{06C728FE-636E-45F9-8DE5-E9511BC2BA30}" srcOrd="0" destOrd="0" presId="urn:microsoft.com/office/officeart/2005/8/layout/list1"/>
    <dgm:cxn modelId="{455A7569-7D29-48B5-98EA-8F975BD9EA09}" type="presOf" srcId="{A2F5FF3E-04CB-4810-9E2F-76EE469BAF8D}" destId="{8C3E59B9-7560-4173-950E-D9F667E716C4}" srcOrd="0" destOrd="2" presId="urn:microsoft.com/office/officeart/2005/8/layout/list1"/>
    <dgm:cxn modelId="{17C0E76E-F472-4725-A7DA-AB3BBA3E8139}" type="presOf" srcId="{3C754819-F7BE-4205-BFDF-1AD647E53067}" destId="{4EB23DC8-19CA-439D-9333-7C622058203B}" srcOrd="0" destOrd="2" presId="urn:microsoft.com/office/officeart/2005/8/layout/list1"/>
    <dgm:cxn modelId="{0C565E75-D717-42C3-93A3-20FE1294125A}" srcId="{3B3EA655-AE35-43C2-BECB-F8BC096A4E28}" destId="{A02A5669-EA76-48B1-BF59-43693C5C6ACA}" srcOrd="2" destOrd="0" parTransId="{93A66D16-5099-416A-BD0B-A97EE92AE489}" sibTransId="{7001D7E9-8D85-48BD-B15A-1C40D6B82672}"/>
    <dgm:cxn modelId="{2F3BC556-5BA3-49B7-9978-2B89E869B922}" type="presOf" srcId="{3B3EA655-AE35-43C2-BECB-F8BC096A4E28}" destId="{B8DF17F0-00F0-40B0-8EB4-8B0E2E247DF8}" srcOrd="0" destOrd="0" presId="urn:microsoft.com/office/officeart/2005/8/layout/list1"/>
    <dgm:cxn modelId="{3661A484-A942-4BE6-9278-E9D11A68C071}" type="presOf" srcId="{0C415492-BFA5-4270-B0D8-0A9808A8035C}" destId="{8C3E59B9-7560-4173-950E-D9F667E716C4}" srcOrd="0" destOrd="1" presId="urn:microsoft.com/office/officeart/2005/8/layout/list1"/>
    <dgm:cxn modelId="{94536D87-E28A-43B7-B2FB-A2AEE65493D2}" type="presOf" srcId="{8FB11CFC-0381-441A-9A6A-63F33DCA7785}" destId="{E7FA3FAB-20DC-4E13-95DC-F8441005FD60}" srcOrd="0" destOrd="0" presId="urn:microsoft.com/office/officeart/2005/8/layout/list1"/>
    <dgm:cxn modelId="{47E4518C-98BC-415E-BE6E-C1F58EC64E50}" srcId="{8FB11CFC-0381-441A-9A6A-63F33DCA7785}" destId="{09CFF0B3-57A9-474E-8863-72CA851295B4}" srcOrd="0" destOrd="0" parTransId="{D14AE1CE-8811-473B-98B0-95E5E4A4149C}" sibTransId="{5EFB27E9-3697-4C19-9761-CB8F04409FC5}"/>
    <dgm:cxn modelId="{0D172A90-57E3-4326-9F00-DCE3ED7352A7}" srcId="{3B3EA655-AE35-43C2-BECB-F8BC096A4E28}" destId="{8FB11CFC-0381-441A-9A6A-63F33DCA7785}" srcOrd="0" destOrd="0" parTransId="{9488A017-5BFA-4046-B899-9116B3811F05}" sibTransId="{98315F85-42F5-4A43-97FD-7F157D814610}"/>
    <dgm:cxn modelId="{F4E768A5-FF2B-4C64-B6BC-A0EC268D215D}" srcId="{A02A5669-EA76-48B1-BF59-43693C5C6ACA}" destId="{3C754819-F7BE-4205-BFDF-1AD647E53067}" srcOrd="2" destOrd="0" parTransId="{3CDF1B9E-9F27-49C7-8F45-0778D697844A}" sibTransId="{39DB1C48-0D0F-4B86-AAE7-16B99766DB67}"/>
    <dgm:cxn modelId="{C994C3A8-A6AD-40A4-A43B-A1418C3037CB}" type="presOf" srcId="{A02A5669-EA76-48B1-BF59-43693C5C6ACA}" destId="{9FEABE44-0D98-4DE6-AD1F-F45220FEB01C}" srcOrd="1" destOrd="0" presId="urn:microsoft.com/office/officeart/2005/8/layout/list1"/>
    <dgm:cxn modelId="{6E45F9B1-E833-43E1-92DE-29E421C4C075}" type="presOf" srcId="{09CFF0B3-57A9-474E-8863-72CA851295B4}" destId="{C815FAAB-DBC4-4728-B789-507876E849AC}" srcOrd="0" destOrd="0" presId="urn:microsoft.com/office/officeart/2005/8/layout/list1"/>
    <dgm:cxn modelId="{8199E1B2-AE46-47FC-ADB9-4895ED64CF6A}" type="presOf" srcId="{1E5E9F90-2503-42F9-BB09-EE7BBEC17134}" destId="{C815FAAB-DBC4-4728-B789-507876E849AC}" srcOrd="0" destOrd="1" presId="urn:microsoft.com/office/officeart/2005/8/layout/list1"/>
    <dgm:cxn modelId="{74428ABD-56B0-4D98-9FF6-CF303C849937}" type="presOf" srcId="{59FE4DA8-74A9-4A8E-9430-8B6FC6248B24}" destId="{C815FAAB-DBC4-4728-B789-507876E849AC}" srcOrd="0" destOrd="2" presId="urn:microsoft.com/office/officeart/2005/8/layout/list1"/>
    <dgm:cxn modelId="{C6EDB3C0-CDC3-44AA-9092-D34DB144B134}" type="presOf" srcId="{A02A5669-EA76-48B1-BF59-43693C5C6ACA}" destId="{AE6454EB-CF03-4997-9800-E26693B09022}" srcOrd="0" destOrd="0" presId="urn:microsoft.com/office/officeart/2005/8/layout/list1"/>
    <dgm:cxn modelId="{ED7B0BCF-1ADE-482B-BB48-259226CDB5B8}" type="presOf" srcId="{6962A4B7-148C-442C-A2AB-25F5C7BAF569}" destId="{4EB23DC8-19CA-439D-9333-7C622058203B}" srcOrd="0" destOrd="0" presId="urn:microsoft.com/office/officeart/2005/8/layout/list1"/>
    <dgm:cxn modelId="{7C4A23D9-625B-4070-80C6-CF80D0C2F08C}" srcId="{8FB11CFC-0381-441A-9A6A-63F33DCA7785}" destId="{59FE4DA8-74A9-4A8E-9430-8B6FC6248B24}" srcOrd="2" destOrd="0" parTransId="{6787A29F-6639-4E06-9560-1668971923F3}" sibTransId="{3A64AB1F-0B1F-48A3-B0CC-4B4EBBFED66F}"/>
    <dgm:cxn modelId="{A17D24DB-32CB-419B-9BBE-929E6CFE4B82}" srcId="{A02A5669-EA76-48B1-BF59-43693C5C6ACA}" destId="{6962A4B7-148C-442C-A2AB-25F5C7BAF569}" srcOrd="0" destOrd="0" parTransId="{B2C57FE9-CB22-479B-A771-E8427BC2737F}" sibTransId="{F85E73C9-0AA0-4760-82BC-0ADC7A5CA064}"/>
    <dgm:cxn modelId="{B0997CE1-A54F-4372-9D83-CECC32BEBC1A}" srcId="{8FB11CFC-0381-441A-9A6A-63F33DCA7785}" destId="{1E5E9F90-2503-42F9-BB09-EE7BBEC17134}" srcOrd="1" destOrd="0" parTransId="{A037B0EA-45D4-4A58-8D04-AAC6B3C4AA27}" sibTransId="{9F9385F5-39CF-4C01-A12B-74811D8E9A69}"/>
    <dgm:cxn modelId="{5EFDE4E3-E26A-42D5-A037-95E39CEC6AA3}" type="presOf" srcId="{61FBFE02-000D-41E7-B557-8DA6205E0EC9}" destId="{F54B35CC-E01D-49D4-90AA-CAEB9702C687}" srcOrd="1" destOrd="0" presId="urn:microsoft.com/office/officeart/2005/8/layout/list1"/>
    <dgm:cxn modelId="{53FFDBC5-F31A-4897-AAE7-299A8CF8ADB2}" type="presParOf" srcId="{B8DF17F0-00F0-40B0-8EB4-8B0E2E247DF8}" destId="{0E3FDE1B-20B9-415E-95AF-3B52D78F1067}" srcOrd="0" destOrd="0" presId="urn:microsoft.com/office/officeart/2005/8/layout/list1"/>
    <dgm:cxn modelId="{9583F242-8158-40A0-9B9A-1AAF60BE0CB1}" type="presParOf" srcId="{0E3FDE1B-20B9-415E-95AF-3B52D78F1067}" destId="{E7FA3FAB-20DC-4E13-95DC-F8441005FD60}" srcOrd="0" destOrd="0" presId="urn:microsoft.com/office/officeart/2005/8/layout/list1"/>
    <dgm:cxn modelId="{D1903B00-687F-490A-B3B3-B25DB9469630}" type="presParOf" srcId="{0E3FDE1B-20B9-415E-95AF-3B52D78F1067}" destId="{16594127-4ED6-4E13-912A-AA247898F3DF}" srcOrd="1" destOrd="0" presId="urn:microsoft.com/office/officeart/2005/8/layout/list1"/>
    <dgm:cxn modelId="{67804A0F-4FF8-49C9-8BE3-FA04821A92EC}" type="presParOf" srcId="{B8DF17F0-00F0-40B0-8EB4-8B0E2E247DF8}" destId="{675194FC-CB9E-4D24-9858-63332C468FDF}" srcOrd="1" destOrd="0" presId="urn:microsoft.com/office/officeart/2005/8/layout/list1"/>
    <dgm:cxn modelId="{1623B4FE-632F-4B07-8643-CC32CCFC3185}" type="presParOf" srcId="{B8DF17F0-00F0-40B0-8EB4-8B0E2E247DF8}" destId="{C815FAAB-DBC4-4728-B789-507876E849AC}" srcOrd="2" destOrd="0" presId="urn:microsoft.com/office/officeart/2005/8/layout/list1"/>
    <dgm:cxn modelId="{CAF1A3DB-BCDE-4B50-B641-D902F4A85D2A}" type="presParOf" srcId="{B8DF17F0-00F0-40B0-8EB4-8B0E2E247DF8}" destId="{BB7FFD7C-74EE-4A17-B9CF-5E3314651317}" srcOrd="3" destOrd="0" presId="urn:microsoft.com/office/officeart/2005/8/layout/list1"/>
    <dgm:cxn modelId="{BC3BE2C6-4391-4506-9456-CEF1062466BC}" type="presParOf" srcId="{B8DF17F0-00F0-40B0-8EB4-8B0E2E247DF8}" destId="{99CFDAFE-044A-440A-A388-1160548FB258}" srcOrd="4" destOrd="0" presId="urn:microsoft.com/office/officeart/2005/8/layout/list1"/>
    <dgm:cxn modelId="{A351514F-1467-47A4-91B1-C0A495B8083A}" type="presParOf" srcId="{99CFDAFE-044A-440A-A388-1160548FB258}" destId="{06C728FE-636E-45F9-8DE5-E9511BC2BA30}" srcOrd="0" destOrd="0" presId="urn:microsoft.com/office/officeart/2005/8/layout/list1"/>
    <dgm:cxn modelId="{C840438B-1EC0-4D3D-8A6C-5019E6EE81C8}" type="presParOf" srcId="{99CFDAFE-044A-440A-A388-1160548FB258}" destId="{F54B35CC-E01D-49D4-90AA-CAEB9702C687}" srcOrd="1" destOrd="0" presId="urn:microsoft.com/office/officeart/2005/8/layout/list1"/>
    <dgm:cxn modelId="{C23149CF-5893-4767-95A0-67D271DB0A25}" type="presParOf" srcId="{B8DF17F0-00F0-40B0-8EB4-8B0E2E247DF8}" destId="{1519BC00-25CC-4D84-AAC3-18F767027E54}" srcOrd="5" destOrd="0" presId="urn:microsoft.com/office/officeart/2005/8/layout/list1"/>
    <dgm:cxn modelId="{07CD55A2-DD48-4066-A918-483B86F590BB}" type="presParOf" srcId="{B8DF17F0-00F0-40B0-8EB4-8B0E2E247DF8}" destId="{8C3E59B9-7560-4173-950E-D9F667E716C4}" srcOrd="6" destOrd="0" presId="urn:microsoft.com/office/officeart/2005/8/layout/list1"/>
    <dgm:cxn modelId="{A662015F-8085-4187-A6FA-24A765AE7B7D}" type="presParOf" srcId="{B8DF17F0-00F0-40B0-8EB4-8B0E2E247DF8}" destId="{3FD4D144-06E4-4205-A418-33B6E36541C3}" srcOrd="7" destOrd="0" presId="urn:microsoft.com/office/officeart/2005/8/layout/list1"/>
    <dgm:cxn modelId="{97897B57-6EFE-419A-B2F4-B3BF2F81F1BF}" type="presParOf" srcId="{B8DF17F0-00F0-40B0-8EB4-8B0E2E247DF8}" destId="{9B5B397F-595C-4701-B0AD-957000C2602C}" srcOrd="8" destOrd="0" presId="urn:microsoft.com/office/officeart/2005/8/layout/list1"/>
    <dgm:cxn modelId="{D4FD445E-13DF-4728-BA28-5DF140FA649D}" type="presParOf" srcId="{9B5B397F-595C-4701-B0AD-957000C2602C}" destId="{AE6454EB-CF03-4997-9800-E26693B09022}" srcOrd="0" destOrd="0" presId="urn:microsoft.com/office/officeart/2005/8/layout/list1"/>
    <dgm:cxn modelId="{F8329929-0FEE-4D22-AC10-3DBEFBE59B7F}" type="presParOf" srcId="{9B5B397F-595C-4701-B0AD-957000C2602C}" destId="{9FEABE44-0D98-4DE6-AD1F-F45220FEB01C}" srcOrd="1" destOrd="0" presId="urn:microsoft.com/office/officeart/2005/8/layout/list1"/>
    <dgm:cxn modelId="{F60DD47F-C423-49DE-93A4-B5265E38BD74}" type="presParOf" srcId="{B8DF17F0-00F0-40B0-8EB4-8B0E2E247DF8}" destId="{2DD2F15B-B4AE-4A6A-B186-EF8AF742D0AE}" srcOrd="9" destOrd="0" presId="urn:microsoft.com/office/officeart/2005/8/layout/list1"/>
    <dgm:cxn modelId="{A4CFF137-8D0D-4A5A-B39B-4807A0B3CEB2}" type="presParOf" srcId="{B8DF17F0-00F0-40B0-8EB4-8B0E2E247DF8}" destId="{4EB23DC8-19CA-439D-9333-7C62205820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AD4D9C-15F3-476A-9814-6EBC572E764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CA71DE-21F0-438A-91AA-87C6D221D268}">
      <dgm:prSet/>
      <dgm:spPr/>
      <dgm:t>
        <a:bodyPr/>
        <a:lstStyle/>
        <a:p>
          <a:r>
            <a:rPr lang="en-GB"/>
            <a:t>Keywords extraction: </a:t>
          </a:r>
          <a:endParaRPr lang="en-US"/>
        </a:p>
      </dgm:t>
    </dgm:pt>
    <dgm:pt modelId="{00992792-D8AA-4AFC-A82E-D7CD6B3F6AE3}" type="parTrans" cxnId="{F65AEA65-8151-4556-928B-AA7CD4F254FB}">
      <dgm:prSet/>
      <dgm:spPr/>
      <dgm:t>
        <a:bodyPr/>
        <a:lstStyle/>
        <a:p>
          <a:endParaRPr lang="en-US"/>
        </a:p>
      </dgm:t>
    </dgm:pt>
    <dgm:pt modelId="{6B606186-F2A1-4408-967C-0885D4A47A92}" type="sibTrans" cxnId="{F65AEA65-8151-4556-928B-AA7CD4F254FB}">
      <dgm:prSet/>
      <dgm:spPr/>
      <dgm:t>
        <a:bodyPr/>
        <a:lstStyle/>
        <a:p>
          <a:endParaRPr lang="en-US"/>
        </a:p>
      </dgm:t>
    </dgm:pt>
    <dgm:pt modelId="{7AD8A7B9-E87C-490B-ABFB-36A053BACA23}">
      <dgm:prSet/>
      <dgm:spPr/>
      <dgm:t>
        <a:bodyPr/>
        <a:lstStyle/>
        <a:p>
          <a:r>
            <a:rPr lang="en-GB"/>
            <a:t>Latent Dirichlet Allocation – LDA (</a:t>
          </a:r>
          <a:r>
            <a:rPr lang="en-GB" err="1"/>
            <a:t>sklearn</a:t>
          </a:r>
          <a:r>
            <a:rPr lang="en-GB"/>
            <a:t>)</a:t>
          </a:r>
          <a:endParaRPr lang="en-US"/>
        </a:p>
      </dgm:t>
    </dgm:pt>
    <dgm:pt modelId="{1644BA9D-CB65-47E7-A6B6-489487F9C133}" type="parTrans" cxnId="{D2098EA6-BB22-4446-955C-06829D8B0C97}">
      <dgm:prSet/>
      <dgm:spPr/>
      <dgm:t>
        <a:bodyPr/>
        <a:lstStyle/>
        <a:p>
          <a:endParaRPr lang="en-US"/>
        </a:p>
      </dgm:t>
    </dgm:pt>
    <dgm:pt modelId="{9BDDE860-2C20-4E25-940F-116C262FEEA3}" type="sibTrans" cxnId="{D2098EA6-BB22-4446-955C-06829D8B0C97}">
      <dgm:prSet/>
      <dgm:spPr/>
      <dgm:t>
        <a:bodyPr/>
        <a:lstStyle/>
        <a:p>
          <a:endParaRPr lang="en-US"/>
        </a:p>
      </dgm:t>
    </dgm:pt>
    <dgm:pt modelId="{B0B5E2D3-0543-4B08-B4D9-D477995D6195}">
      <dgm:prSet/>
      <dgm:spPr/>
      <dgm:t>
        <a:bodyPr/>
        <a:lstStyle/>
        <a:p>
          <a:r>
            <a:rPr lang="en-GB" err="1"/>
            <a:t>BERTopic</a:t>
          </a:r>
          <a:r>
            <a:rPr lang="en-GB"/>
            <a:t> (</a:t>
          </a:r>
          <a:r>
            <a:rPr lang="en-GB" err="1"/>
            <a:t>bertopic</a:t>
          </a:r>
          <a:r>
            <a:rPr lang="en-GB"/>
            <a:t> package) </a:t>
          </a:r>
          <a:endParaRPr lang="en-US"/>
        </a:p>
      </dgm:t>
    </dgm:pt>
    <dgm:pt modelId="{79F624D3-F288-41D9-9BE0-D7FD684C3639}" type="parTrans" cxnId="{EB890690-E4CC-4B51-AE1A-1B87F1FA9A05}">
      <dgm:prSet/>
      <dgm:spPr/>
      <dgm:t>
        <a:bodyPr/>
        <a:lstStyle/>
        <a:p>
          <a:endParaRPr lang="en-US"/>
        </a:p>
      </dgm:t>
    </dgm:pt>
    <dgm:pt modelId="{A7F55060-2C33-4360-A0C9-98265E09DA2C}" type="sibTrans" cxnId="{EB890690-E4CC-4B51-AE1A-1B87F1FA9A05}">
      <dgm:prSet/>
      <dgm:spPr/>
      <dgm:t>
        <a:bodyPr/>
        <a:lstStyle/>
        <a:p>
          <a:endParaRPr lang="en-US"/>
        </a:p>
      </dgm:t>
    </dgm:pt>
    <dgm:pt modelId="{A80D3BF4-7D19-4749-B2A3-22558EC2FF1F}">
      <dgm:prSet/>
      <dgm:spPr/>
      <dgm:t>
        <a:bodyPr/>
        <a:lstStyle/>
        <a:p>
          <a:r>
            <a:rPr lang="en-GB"/>
            <a:t>Keywords tagging: </a:t>
          </a:r>
          <a:endParaRPr lang="en-US"/>
        </a:p>
      </dgm:t>
    </dgm:pt>
    <dgm:pt modelId="{6D90C60A-A849-4CDE-8FB4-B36EC7708BB6}" type="parTrans" cxnId="{9C34A8F0-D4C3-4787-AEDE-77083161BFBA}">
      <dgm:prSet/>
      <dgm:spPr/>
      <dgm:t>
        <a:bodyPr/>
        <a:lstStyle/>
        <a:p>
          <a:endParaRPr lang="en-US"/>
        </a:p>
      </dgm:t>
    </dgm:pt>
    <dgm:pt modelId="{45EC7D17-B804-46AA-96AC-E53F8D37146F}" type="sibTrans" cxnId="{9C34A8F0-D4C3-4787-AEDE-77083161BFBA}">
      <dgm:prSet/>
      <dgm:spPr/>
      <dgm:t>
        <a:bodyPr/>
        <a:lstStyle/>
        <a:p>
          <a:endParaRPr lang="en-US"/>
        </a:p>
      </dgm:t>
    </dgm:pt>
    <dgm:pt modelId="{F7655E0F-66A0-44D1-8DF7-6CF34C12BE41}">
      <dgm:prSet/>
      <dgm:spPr/>
      <dgm:t>
        <a:bodyPr/>
        <a:lstStyle/>
        <a:p>
          <a:pPr rtl="0"/>
          <a:r>
            <a:rPr lang="en-GB"/>
            <a:t>NBCO tagger (REST API)</a:t>
          </a:r>
          <a:r>
            <a:rPr lang="en-GB">
              <a:latin typeface="Calibri Light" panose="020F0302020204030204"/>
            </a:rPr>
            <a:t> </a:t>
          </a:r>
          <a:endParaRPr lang="en-US"/>
        </a:p>
      </dgm:t>
    </dgm:pt>
    <dgm:pt modelId="{BDD2CF50-2529-476A-B43B-31CDDD2F0745}" type="parTrans" cxnId="{A8529C32-EF55-44B8-9A8F-1E6DC600FCC1}">
      <dgm:prSet/>
      <dgm:spPr/>
      <dgm:t>
        <a:bodyPr/>
        <a:lstStyle/>
        <a:p>
          <a:endParaRPr lang="en-US"/>
        </a:p>
      </dgm:t>
    </dgm:pt>
    <dgm:pt modelId="{042EB62C-BCC6-4CA4-89E2-B099E06B23B1}" type="sibTrans" cxnId="{A8529C32-EF55-44B8-9A8F-1E6DC600FCC1}">
      <dgm:prSet/>
      <dgm:spPr/>
      <dgm:t>
        <a:bodyPr/>
        <a:lstStyle/>
        <a:p>
          <a:endParaRPr lang="en-US"/>
        </a:p>
      </dgm:t>
    </dgm:pt>
    <dgm:pt modelId="{12C7376D-D0BC-4B6C-BEBC-1C8F4FF8BF4A}">
      <dgm:prSet/>
      <dgm:spPr/>
      <dgm:t>
        <a:bodyPr/>
        <a:lstStyle/>
        <a:p>
          <a:pPr rtl="0"/>
          <a:r>
            <a:rPr lang="en-GB"/>
            <a:t>Embedding-based tagger (implementation from scratch)</a:t>
          </a:r>
          <a:r>
            <a:rPr lang="en-GB">
              <a:latin typeface="Calibri Light" panose="020F0302020204030204"/>
            </a:rPr>
            <a:t> </a:t>
          </a:r>
          <a:endParaRPr lang="en-US"/>
        </a:p>
      </dgm:t>
    </dgm:pt>
    <dgm:pt modelId="{55CAFFF5-1873-4FCD-AC96-5C746BD8E706}" type="parTrans" cxnId="{F69C8B52-41E7-4AB0-9B92-887AA6B271AD}">
      <dgm:prSet/>
      <dgm:spPr/>
      <dgm:t>
        <a:bodyPr/>
        <a:lstStyle/>
        <a:p>
          <a:endParaRPr lang="en-US"/>
        </a:p>
      </dgm:t>
    </dgm:pt>
    <dgm:pt modelId="{2B24F7AA-1BCD-493F-81EB-B2E2409CA97C}" type="sibTrans" cxnId="{F69C8B52-41E7-4AB0-9B92-887AA6B271AD}">
      <dgm:prSet/>
      <dgm:spPr/>
      <dgm:t>
        <a:bodyPr/>
        <a:lstStyle/>
        <a:p>
          <a:endParaRPr lang="en-US"/>
        </a:p>
      </dgm:t>
    </dgm:pt>
    <dgm:pt modelId="{528BE084-3DAB-4992-BDEC-D84F1AB78F75}">
      <dgm:prSet/>
      <dgm:spPr/>
      <dgm:t>
        <a:bodyPr/>
        <a:lstStyle/>
        <a:p>
          <a:pPr rtl="0"/>
          <a:r>
            <a:rPr lang="en-GB"/>
            <a:t>Tags disambiguation:</a:t>
          </a:r>
          <a:r>
            <a:rPr lang="en-GB">
              <a:latin typeface="Calibri Light" panose="020F0302020204030204"/>
            </a:rPr>
            <a:t> </a:t>
          </a:r>
          <a:endParaRPr lang="en-US"/>
        </a:p>
      </dgm:t>
    </dgm:pt>
    <dgm:pt modelId="{360D2F4F-C479-4CEF-9F32-DC9322171E59}" type="parTrans" cxnId="{7C3D3FE9-B7DE-4EC7-BE35-AEC21952BFB5}">
      <dgm:prSet/>
      <dgm:spPr/>
      <dgm:t>
        <a:bodyPr/>
        <a:lstStyle/>
        <a:p>
          <a:endParaRPr lang="en-US"/>
        </a:p>
      </dgm:t>
    </dgm:pt>
    <dgm:pt modelId="{70451E09-5B9E-4517-95AE-C6C74EE11FFE}" type="sibTrans" cxnId="{7C3D3FE9-B7DE-4EC7-BE35-AEC21952BFB5}">
      <dgm:prSet/>
      <dgm:spPr/>
      <dgm:t>
        <a:bodyPr/>
        <a:lstStyle/>
        <a:p>
          <a:endParaRPr lang="en-US"/>
        </a:p>
      </dgm:t>
    </dgm:pt>
    <dgm:pt modelId="{0C988FA9-8495-4C23-9D2E-F422C64BE3DC}">
      <dgm:prSet/>
      <dgm:spPr/>
      <dgm:t>
        <a:bodyPr/>
        <a:lstStyle/>
        <a:p>
          <a:r>
            <a:rPr lang="en-GB"/>
            <a:t>Closest Sense method (implementation from scratch)</a:t>
          </a:r>
          <a:endParaRPr lang="en-US"/>
        </a:p>
      </dgm:t>
    </dgm:pt>
    <dgm:pt modelId="{8CE4FBA0-3CF5-4DF6-A784-079FCDFB3B26}" type="parTrans" cxnId="{554D28E1-C437-461B-B0D9-BEC1F8565918}">
      <dgm:prSet/>
      <dgm:spPr/>
      <dgm:t>
        <a:bodyPr/>
        <a:lstStyle/>
        <a:p>
          <a:endParaRPr lang="en-US"/>
        </a:p>
      </dgm:t>
    </dgm:pt>
    <dgm:pt modelId="{2D033600-60AC-4A85-AD60-6146D882F397}" type="sibTrans" cxnId="{554D28E1-C437-461B-B0D9-BEC1F8565918}">
      <dgm:prSet/>
      <dgm:spPr/>
      <dgm:t>
        <a:bodyPr/>
        <a:lstStyle/>
        <a:p>
          <a:endParaRPr lang="en-US"/>
        </a:p>
      </dgm:t>
    </dgm:pt>
    <dgm:pt modelId="{00FB1624-02E4-4F53-990A-276F5B4F9A72}" type="pres">
      <dgm:prSet presAssocID="{AFAD4D9C-15F3-476A-9814-6EBC572E764E}" presName="Name0" presStyleCnt="0">
        <dgm:presLayoutVars>
          <dgm:dir/>
          <dgm:animLvl val="lvl"/>
          <dgm:resizeHandles val="exact"/>
        </dgm:presLayoutVars>
      </dgm:prSet>
      <dgm:spPr/>
    </dgm:pt>
    <dgm:pt modelId="{82EAD989-F630-4E53-ABB9-02E33B59E245}" type="pres">
      <dgm:prSet presAssocID="{01CA71DE-21F0-438A-91AA-87C6D221D268}" presName="linNode" presStyleCnt="0"/>
      <dgm:spPr/>
    </dgm:pt>
    <dgm:pt modelId="{2B0A7FC2-943D-483D-8DBD-B7D71EE54AAB}" type="pres">
      <dgm:prSet presAssocID="{01CA71DE-21F0-438A-91AA-87C6D221D26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62E0AE9-48D6-499C-90F6-F5C89B6BB4DA}" type="pres">
      <dgm:prSet presAssocID="{01CA71DE-21F0-438A-91AA-87C6D221D268}" presName="descendantText" presStyleLbl="alignAccFollowNode1" presStyleIdx="0" presStyleCnt="3">
        <dgm:presLayoutVars>
          <dgm:bulletEnabled val="1"/>
        </dgm:presLayoutVars>
      </dgm:prSet>
      <dgm:spPr/>
    </dgm:pt>
    <dgm:pt modelId="{51EDEEA1-3192-4980-BEAF-BC79BD2B7B5E}" type="pres">
      <dgm:prSet presAssocID="{6B606186-F2A1-4408-967C-0885D4A47A92}" presName="sp" presStyleCnt="0"/>
      <dgm:spPr/>
    </dgm:pt>
    <dgm:pt modelId="{53C94639-D692-412F-B10A-4A9A0C40D3FA}" type="pres">
      <dgm:prSet presAssocID="{A80D3BF4-7D19-4749-B2A3-22558EC2FF1F}" presName="linNode" presStyleCnt="0"/>
      <dgm:spPr/>
    </dgm:pt>
    <dgm:pt modelId="{839ADA0D-9CBE-49DE-B3B6-33B6F98C3966}" type="pres">
      <dgm:prSet presAssocID="{A80D3BF4-7D19-4749-B2A3-22558EC2FF1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ADD5CF1-63B9-49F9-AC09-620CB77188BC}" type="pres">
      <dgm:prSet presAssocID="{A80D3BF4-7D19-4749-B2A3-22558EC2FF1F}" presName="descendantText" presStyleLbl="alignAccFollowNode1" presStyleIdx="1" presStyleCnt="3">
        <dgm:presLayoutVars>
          <dgm:bulletEnabled val="1"/>
        </dgm:presLayoutVars>
      </dgm:prSet>
      <dgm:spPr/>
    </dgm:pt>
    <dgm:pt modelId="{D8CE89E5-159E-475D-ADF6-6BAC83DEDA96}" type="pres">
      <dgm:prSet presAssocID="{45EC7D17-B804-46AA-96AC-E53F8D37146F}" presName="sp" presStyleCnt="0"/>
      <dgm:spPr/>
    </dgm:pt>
    <dgm:pt modelId="{DE623D6B-6134-4D8C-8610-8ECFA11987BB}" type="pres">
      <dgm:prSet presAssocID="{528BE084-3DAB-4992-BDEC-D84F1AB78F75}" presName="linNode" presStyleCnt="0"/>
      <dgm:spPr/>
    </dgm:pt>
    <dgm:pt modelId="{5D912A6A-4FE7-4C75-A606-8B339076EE9F}" type="pres">
      <dgm:prSet presAssocID="{528BE084-3DAB-4992-BDEC-D84F1AB78F7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7AF76E4-B95F-41F1-8A22-CA65A5CB7F93}" type="pres">
      <dgm:prSet presAssocID="{528BE084-3DAB-4992-BDEC-D84F1AB78F7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A18E007-63F5-4572-B0D5-F7D920C0DC8B}" type="presOf" srcId="{F7655E0F-66A0-44D1-8DF7-6CF34C12BE41}" destId="{1ADD5CF1-63B9-49F9-AC09-620CB77188BC}" srcOrd="0" destOrd="0" presId="urn:microsoft.com/office/officeart/2005/8/layout/vList5"/>
    <dgm:cxn modelId="{3D35D924-D99D-4272-BAF0-16059450CDEC}" type="presOf" srcId="{A80D3BF4-7D19-4749-B2A3-22558EC2FF1F}" destId="{839ADA0D-9CBE-49DE-B3B6-33B6F98C3966}" srcOrd="0" destOrd="0" presId="urn:microsoft.com/office/officeart/2005/8/layout/vList5"/>
    <dgm:cxn modelId="{A8529C32-EF55-44B8-9A8F-1E6DC600FCC1}" srcId="{A80D3BF4-7D19-4749-B2A3-22558EC2FF1F}" destId="{F7655E0F-66A0-44D1-8DF7-6CF34C12BE41}" srcOrd="0" destOrd="0" parTransId="{BDD2CF50-2529-476A-B43B-31CDDD2F0745}" sibTransId="{042EB62C-BCC6-4CA4-89E2-B099E06B23B1}"/>
    <dgm:cxn modelId="{F65AEA65-8151-4556-928B-AA7CD4F254FB}" srcId="{AFAD4D9C-15F3-476A-9814-6EBC572E764E}" destId="{01CA71DE-21F0-438A-91AA-87C6D221D268}" srcOrd="0" destOrd="0" parTransId="{00992792-D8AA-4AFC-A82E-D7CD6B3F6AE3}" sibTransId="{6B606186-F2A1-4408-967C-0885D4A47A92}"/>
    <dgm:cxn modelId="{0E133C4D-726E-49D7-93CC-1361BB4C8821}" type="presOf" srcId="{AFAD4D9C-15F3-476A-9814-6EBC572E764E}" destId="{00FB1624-02E4-4F53-990A-276F5B4F9A72}" srcOrd="0" destOrd="0" presId="urn:microsoft.com/office/officeart/2005/8/layout/vList5"/>
    <dgm:cxn modelId="{F69C8B52-41E7-4AB0-9B92-887AA6B271AD}" srcId="{A80D3BF4-7D19-4749-B2A3-22558EC2FF1F}" destId="{12C7376D-D0BC-4B6C-BEBC-1C8F4FF8BF4A}" srcOrd="1" destOrd="0" parTransId="{55CAFFF5-1873-4FCD-AC96-5C746BD8E706}" sibTransId="{2B24F7AA-1BCD-493F-81EB-B2E2409CA97C}"/>
    <dgm:cxn modelId="{CADD8D79-7F9F-492C-B2D2-7EFE7E93AE93}" type="presOf" srcId="{12C7376D-D0BC-4B6C-BEBC-1C8F4FF8BF4A}" destId="{1ADD5CF1-63B9-49F9-AC09-620CB77188BC}" srcOrd="0" destOrd="1" presId="urn:microsoft.com/office/officeart/2005/8/layout/vList5"/>
    <dgm:cxn modelId="{EB890690-E4CC-4B51-AE1A-1B87F1FA9A05}" srcId="{01CA71DE-21F0-438A-91AA-87C6D221D268}" destId="{B0B5E2D3-0543-4B08-B4D9-D477995D6195}" srcOrd="1" destOrd="0" parTransId="{79F624D3-F288-41D9-9BE0-D7FD684C3639}" sibTransId="{A7F55060-2C33-4360-A0C9-98265E09DA2C}"/>
    <dgm:cxn modelId="{1C2A9A95-DD50-4B3B-B077-B360E8CA4B54}" type="presOf" srcId="{0C988FA9-8495-4C23-9D2E-F422C64BE3DC}" destId="{37AF76E4-B95F-41F1-8A22-CA65A5CB7F93}" srcOrd="0" destOrd="0" presId="urn:microsoft.com/office/officeart/2005/8/layout/vList5"/>
    <dgm:cxn modelId="{C82E9AA2-B5C5-4770-9E24-243B6A6860EE}" type="presOf" srcId="{01CA71DE-21F0-438A-91AA-87C6D221D268}" destId="{2B0A7FC2-943D-483D-8DBD-B7D71EE54AAB}" srcOrd="0" destOrd="0" presId="urn:microsoft.com/office/officeart/2005/8/layout/vList5"/>
    <dgm:cxn modelId="{D2098EA6-BB22-4446-955C-06829D8B0C97}" srcId="{01CA71DE-21F0-438A-91AA-87C6D221D268}" destId="{7AD8A7B9-E87C-490B-ABFB-36A053BACA23}" srcOrd="0" destOrd="0" parTransId="{1644BA9D-CB65-47E7-A6B6-489487F9C133}" sibTransId="{9BDDE860-2C20-4E25-940F-116C262FEEA3}"/>
    <dgm:cxn modelId="{1C308DAA-3F34-4291-A8C0-EFE44F57BF12}" type="presOf" srcId="{B0B5E2D3-0543-4B08-B4D9-D477995D6195}" destId="{462E0AE9-48D6-499C-90F6-F5C89B6BB4DA}" srcOrd="0" destOrd="1" presId="urn:microsoft.com/office/officeart/2005/8/layout/vList5"/>
    <dgm:cxn modelId="{75D365BD-F1A6-4086-AB8E-93C1B504B7D8}" type="presOf" srcId="{7AD8A7B9-E87C-490B-ABFB-36A053BACA23}" destId="{462E0AE9-48D6-499C-90F6-F5C89B6BB4DA}" srcOrd="0" destOrd="0" presId="urn:microsoft.com/office/officeart/2005/8/layout/vList5"/>
    <dgm:cxn modelId="{554D28E1-C437-461B-B0D9-BEC1F8565918}" srcId="{528BE084-3DAB-4992-BDEC-D84F1AB78F75}" destId="{0C988FA9-8495-4C23-9D2E-F422C64BE3DC}" srcOrd="0" destOrd="0" parTransId="{8CE4FBA0-3CF5-4DF6-A784-079FCDFB3B26}" sibTransId="{2D033600-60AC-4A85-AD60-6146D882F397}"/>
    <dgm:cxn modelId="{DE8CEFE7-5694-4B6A-B0C9-5A81CD5498A6}" type="presOf" srcId="{528BE084-3DAB-4992-BDEC-D84F1AB78F75}" destId="{5D912A6A-4FE7-4C75-A606-8B339076EE9F}" srcOrd="0" destOrd="0" presId="urn:microsoft.com/office/officeart/2005/8/layout/vList5"/>
    <dgm:cxn modelId="{7C3D3FE9-B7DE-4EC7-BE35-AEC21952BFB5}" srcId="{AFAD4D9C-15F3-476A-9814-6EBC572E764E}" destId="{528BE084-3DAB-4992-BDEC-D84F1AB78F75}" srcOrd="2" destOrd="0" parTransId="{360D2F4F-C479-4CEF-9F32-DC9322171E59}" sibTransId="{70451E09-5B9E-4517-95AE-C6C74EE11FFE}"/>
    <dgm:cxn modelId="{9C34A8F0-D4C3-4787-AEDE-77083161BFBA}" srcId="{AFAD4D9C-15F3-476A-9814-6EBC572E764E}" destId="{A80D3BF4-7D19-4749-B2A3-22558EC2FF1F}" srcOrd="1" destOrd="0" parTransId="{6D90C60A-A849-4CDE-8FB4-B36EC7708BB6}" sibTransId="{45EC7D17-B804-46AA-96AC-E53F8D37146F}"/>
    <dgm:cxn modelId="{4D90CFE0-3930-4048-9AE3-608277E9DCD3}" type="presParOf" srcId="{00FB1624-02E4-4F53-990A-276F5B4F9A72}" destId="{82EAD989-F630-4E53-ABB9-02E33B59E245}" srcOrd="0" destOrd="0" presId="urn:microsoft.com/office/officeart/2005/8/layout/vList5"/>
    <dgm:cxn modelId="{B40CEC23-C2EF-4C31-A141-61322BD2D20B}" type="presParOf" srcId="{82EAD989-F630-4E53-ABB9-02E33B59E245}" destId="{2B0A7FC2-943D-483D-8DBD-B7D71EE54AAB}" srcOrd="0" destOrd="0" presId="urn:microsoft.com/office/officeart/2005/8/layout/vList5"/>
    <dgm:cxn modelId="{5D98DC75-9680-49C2-8F4A-CA42E719EAFA}" type="presParOf" srcId="{82EAD989-F630-4E53-ABB9-02E33B59E245}" destId="{462E0AE9-48D6-499C-90F6-F5C89B6BB4DA}" srcOrd="1" destOrd="0" presId="urn:microsoft.com/office/officeart/2005/8/layout/vList5"/>
    <dgm:cxn modelId="{3E5C256F-999B-43B6-AF56-640FBA403573}" type="presParOf" srcId="{00FB1624-02E4-4F53-990A-276F5B4F9A72}" destId="{51EDEEA1-3192-4980-BEAF-BC79BD2B7B5E}" srcOrd="1" destOrd="0" presId="urn:microsoft.com/office/officeart/2005/8/layout/vList5"/>
    <dgm:cxn modelId="{6C2C36C7-34A3-48F3-B396-61A989496EDB}" type="presParOf" srcId="{00FB1624-02E4-4F53-990A-276F5B4F9A72}" destId="{53C94639-D692-412F-B10A-4A9A0C40D3FA}" srcOrd="2" destOrd="0" presId="urn:microsoft.com/office/officeart/2005/8/layout/vList5"/>
    <dgm:cxn modelId="{3471FBA2-36BB-4FC8-BBE6-EEA7DCFA3A08}" type="presParOf" srcId="{53C94639-D692-412F-B10A-4A9A0C40D3FA}" destId="{839ADA0D-9CBE-49DE-B3B6-33B6F98C3966}" srcOrd="0" destOrd="0" presId="urn:microsoft.com/office/officeart/2005/8/layout/vList5"/>
    <dgm:cxn modelId="{9F40883B-42F8-4D31-9129-2CCECBFA2ADF}" type="presParOf" srcId="{53C94639-D692-412F-B10A-4A9A0C40D3FA}" destId="{1ADD5CF1-63B9-49F9-AC09-620CB77188BC}" srcOrd="1" destOrd="0" presId="urn:microsoft.com/office/officeart/2005/8/layout/vList5"/>
    <dgm:cxn modelId="{7F1F4868-9987-4552-9392-1B6FC69E67D8}" type="presParOf" srcId="{00FB1624-02E4-4F53-990A-276F5B4F9A72}" destId="{D8CE89E5-159E-475D-ADF6-6BAC83DEDA96}" srcOrd="3" destOrd="0" presId="urn:microsoft.com/office/officeart/2005/8/layout/vList5"/>
    <dgm:cxn modelId="{384DF769-88A9-4FC7-9608-CD013F880538}" type="presParOf" srcId="{00FB1624-02E4-4F53-990A-276F5B4F9A72}" destId="{DE623D6B-6134-4D8C-8610-8ECFA11987BB}" srcOrd="4" destOrd="0" presId="urn:microsoft.com/office/officeart/2005/8/layout/vList5"/>
    <dgm:cxn modelId="{79FD7CEB-E006-4369-A266-7B88C6E3DAA6}" type="presParOf" srcId="{DE623D6B-6134-4D8C-8610-8ECFA11987BB}" destId="{5D912A6A-4FE7-4C75-A606-8B339076EE9F}" srcOrd="0" destOrd="0" presId="urn:microsoft.com/office/officeart/2005/8/layout/vList5"/>
    <dgm:cxn modelId="{3F29F0E4-335F-48FB-AB2F-D6FDD556FC0B}" type="presParOf" srcId="{DE623D6B-6134-4D8C-8610-8ECFA11987BB}" destId="{37AF76E4-B95F-41F1-8A22-CA65A5CB7F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65AB3F-8C2C-4326-9A0C-AE5B6967807F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266931ED-A63B-47CD-9CD6-7B30383CEA65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 err="1">
              <a:latin typeface="Calibri Light" panose="020F0302020204030204"/>
            </a:rPr>
            <a:t>Datasets</a:t>
          </a:r>
          <a:endParaRPr lang="pl-PL" err="1"/>
        </a:p>
      </dgm:t>
    </dgm:pt>
    <dgm:pt modelId="{2DB2AF0B-661F-443A-9025-B809D18417A6}" type="parTrans" cxnId="{87FB8466-1F58-4DBA-9184-BBFCCF24337E}">
      <dgm:prSet/>
      <dgm:spPr/>
      <dgm:t>
        <a:bodyPr/>
        <a:lstStyle/>
        <a:p>
          <a:endParaRPr lang="pl-PL"/>
        </a:p>
      </dgm:t>
    </dgm:pt>
    <dgm:pt modelId="{3D3342ED-E7AA-434E-A4B7-81CA141983EE}" type="sibTrans" cxnId="{87FB8466-1F58-4DBA-9184-BBFCCF24337E}">
      <dgm:prSet/>
      <dgm:spPr/>
      <dgm:t>
        <a:bodyPr/>
        <a:lstStyle/>
        <a:p>
          <a:endParaRPr lang="pl-PL"/>
        </a:p>
      </dgm:t>
    </dgm:pt>
    <dgm:pt modelId="{46DE9A9A-D89B-45F9-99EB-E3D52E411368}">
      <dgm:prSet phldrT="[Tekst]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 err="1"/>
            <a:t>MedMentions</a:t>
          </a:r>
          <a:endParaRPr lang="pl-PL"/>
        </a:p>
      </dgm:t>
    </dgm:pt>
    <dgm:pt modelId="{CBD30E47-C9D4-47F0-A6FC-65E4CF1A11C6}" type="parTrans" cxnId="{E99EE120-0C3F-4200-A325-9EBFD7023F6B}">
      <dgm:prSet/>
      <dgm:spPr/>
      <dgm:t>
        <a:bodyPr/>
        <a:lstStyle/>
        <a:p>
          <a:endParaRPr lang="pl-PL"/>
        </a:p>
      </dgm:t>
    </dgm:pt>
    <dgm:pt modelId="{C08AE085-8066-42DA-8FA3-DBA453F51248}" type="sibTrans" cxnId="{E99EE120-0C3F-4200-A325-9EBFD7023F6B}">
      <dgm:prSet/>
      <dgm:spPr/>
      <dgm:t>
        <a:bodyPr/>
        <a:lstStyle/>
        <a:p>
          <a:endParaRPr lang="pl-PL"/>
        </a:p>
      </dgm:t>
    </dgm:pt>
    <dgm:pt modelId="{F6A17430-05E5-4947-BDE6-B123775C6FC6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 err="1">
              <a:latin typeface="Calibri Light" panose="020F0302020204030204"/>
            </a:rPr>
            <a:t>Ontologies</a:t>
          </a:r>
          <a:endParaRPr lang="pl-PL"/>
        </a:p>
      </dgm:t>
    </dgm:pt>
    <dgm:pt modelId="{232F4F88-A4E2-47F0-ACA5-200A68DBBDBB}" type="parTrans" cxnId="{DFEFE249-750E-42CB-ADC0-6638B2165AD6}">
      <dgm:prSet/>
      <dgm:spPr/>
      <dgm:t>
        <a:bodyPr/>
        <a:lstStyle/>
        <a:p>
          <a:endParaRPr lang="pl-PL"/>
        </a:p>
      </dgm:t>
    </dgm:pt>
    <dgm:pt modelId="{36E0C17E-7768-425F-B11A-D76FDA357C13}" type="sibTrans" cxnId="{DFEFE249-750E-42CB-ADC0-6638B2165AD6}">
      <dgm:prSet/>
      <dgm:spPr/>
      <dgm:t>
        <a:bodyPr/>
        <a:lstStyle/>
        <a:p>
          <a:endParaRPr lang="pl-PL"/>
        </a:p>
      </dgm:t>
    </dgm:pt>
    <dgm:pt modelId="{054595AE-8008-4651-A5BC-0EEE710E1DF9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/>
            <a:t>UMLS</a:t>
          </a:r>
        </a:p>
      </dgm:t>
    </dgm:pt>
    <dgm:pt modelId="{0C967334-F91B-4C54-BB12-C44F1C393164}" type="parTrans" cxnId="{B0647875-A0E2-42B8-8840-BACF4BE5AD60}">
      <dgm:prSet/>
      <dgm:spPr/>
      <dgm:t>
        <a:bodyPr/>
        <a:lstStyle/>
        <a:p>
          <a:endParaRPr lang="pl-PL"/>
        </a:p>
      </dgm:t>
    </dgm:pt>
    <dgm:pt modelId="{91CE206D-E7E3-4CEA-814E-991EC11207D2}" type="sibTrans" cxnId="{B0647875-A0E2-42B8-8840-BACF4BE5AD60}">
      <dgm:prSet/>
      <dgm:spPr/>
      <dgm:t>
        <a:bodyPr/>
        <a:lstStyle/>
        <a:p>
          <a:endParaRPr lang="pl-PL"/>
        </a:p>
      </dgm:t>
    </dgm:pt>
    <dgm:pt modelId="{DC3EC4C9-8336-492A-B4F2-D712A6E026D5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/>
            <a:t>The Human </a:t>
          </a:r>
          <a:r>
            <a:rPr lang="pl-PL" err="1"/>
            <a:t>Disease</a:t>
          </a:r>
          <a:r>
            <a:rPr lang="pl-PL"/>
            <a:t> </a:t>
          </a:r>
          <a:r>
            <a:rPr lang="pl-PL" err="1"/>
            <a:t>Ontology</a:t>
          </a:r>
          <a:endParaRPr lang="pl-PL"/>
        </a:p>
      </dgm:t>
    </dgm:pt>
    <dgm:pt modelId="{A870FF86-9783-4819-8A2F-F03844B948E7}" type="parTrans" cxnId="{69D3BD5E-F764-4E84-BABD-F0F2AB04C333}">
      <dgm:prSet/>
      <dgm:spPr/>
      <dgm:t>
        <a:bodyPr/>
        <a:lstStyle/>
        <a:p>
          <a:endParaRPr lang="pl-PL"/>
        </a:p>
      </dgm:t>
    </dgm:pt>
    <dgm:pt modelId="{8EA78715-2E74-4DF6-8563-25AC953B70A9}" type="sibTrans" cxnId="{69D3BD5E-F764-4E84-BABD-F0F2AB04C333}">
      <dgm:prSet/>
      <dgm:spPr/>
      <dgm:t>
        <a:bodyPr/>
        <a:lstStyle/>
        <a:p>
          <a:endParaRPr lang="pl-PL"/>
        </a:p>
      </dgm:t>
    </dgm:pt>
    <dgm:pt modelId="{CC731CAC-B29F-4413-BD0B-93768092833E}">
      <dgm:prSet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/>
            <a:t>International Classification of Diseases</a:t>
          </a:r>
          <a:endParaRPr lang="pl-PL">
            <a:latin typeface="Calibri Light" panose="020F0302020204030204"/>
          </a:endParaRPr>
        </a:p>
      </dgm:t>
    </dgm:pt>
    <dgm:pt modelId="{BE042E06-A368-471C-8A4B-39129D45A4A1}" type="parTrans" cxnId="{B693374B-0DCC-4DA3-92BF-68F7D32CA4A7}">
      <dgm:prSet/>
      <dgm:spPr/>
    </dgm:pt>
    <dgm:pt modelId="{297F3751-D4BC-4C87-987F-72857AC7360B}" type="sibTrans" cxnId="{B693374B-0DCC-4DA3-92BF-68F7D32CA4A7}">
      <dgm:prSet/>
      <dgm:spPr/>
    </dgm:pt>
    <dgm:pt modelId="{23A31A78-F33E-4675-9863-6B8C9C83BFD8}" type="pres">
      <dgm:prSet presAssocID="{4665AB3F-8C2C-4326-9A0C-AE5B6967807F}" presName="Name0" presStyleCnt="0">
        <dgm:presLayoutVars>
          <dgm:dir/>
          <dgm:animLvl val="lvl"/>
          <dgm:resizeHandles/>
        </dgm:presLayoutVars>
      </dgm:prSet>
      <dgm:spPr/>
    </dgm:pt>
    <dgm:pt modelId="{E2062DE0-CAE6-4C5A-B27E-75572452374B}" type="pres">
      <dgm:prSet presAssocID="{266931ED-A63B-47CD-9CD6-7B30383CEA65}" presName="linNode" presStyleCnt="0"/>
      <dgm:spPr/>
    </dgm:pt>
    <dgm:pt modelId="{2E8CDE21-214A-4759-8001-F51732D84654}" type="pres">
      <dgm:prSet presAssocID="{266931ED-A63B-47CD-9CD6-7B30383CEA65}" presName="parentShp" presStyleLbl="node1" presStyleIdx="0" presStyleCnt="2">
        <dgm:presLayoutVars>
          <dgm:bulletEnabled val="1"/>
        </dgm:presLayoutVars>
      </dgm:prSet>
      <dgm:spPr>
        <a:solidFill>
          <a:srgbClr val="ED7D31"/>
        </a:solidFill>
      </dgm:spPr>
    </dgm:pt>
    <dgm:pt modelId="{89DBDFC3-01C9-4D5E-AD89-BFDC696C42F6}" type="pres">
      <dgm:prSet presAssocID="{266931ED-A63B-47CD-9CD6-7B30383CEA65}" presName="childShp" presStyleLbl="bgAccFollowNode1" presStyleIdx="0" presStyleCnt="2">
        <dgm:presLayoutVars>
          <dgm:bulletEnabled val="1"/>
        </dgm:presLayoutVars>
      </dgm:prSet>
      <dgm:spPr>
        <a:solidFill>
          <a:schemeClr val="accent2">
            <a:lumMod val="40000"/>
            <a:lumOff val="60000"/>
          </a:schemeClr>
        </a:solidFill>
      </dgm:spPr>
    </dgm:pt>
    <dgm:pt modelId="{FBAA2CBC-644C-444F-B6FF-519CA6C40EC5}" type="pres">
      <dgm:prSet presAssocID="{3D3342ED-E7AA-434E-A4B7-81CA141983EE}" presName="spacing" presStyleCnt="0"/>
      <dgm:spPr/>
    </dgm:pt>
    <dgm:pt modelId="{B5AF3C6F-7715-42F8-9DE6-FDDA8CF3BBB2}" type="pres">
      <dgm:prSet presAssocID="{F6A17430-05E5-4947-BDE6-B123775C6FC6}" presName="linNode" presStyleCnt="0"/>
      <dgm:spPr/>
    </dgm:pt>
    <dgm:pt modelId="{106CF90D-6438-4237-A035-288A20C0A0C0}" type="pres">
      <dgm:prSet presAssocID="{F6A17430-05E5-4947-BDE6-B123775C6FC6}" presName="parentShp" presStyleLbl="node1" presStyleIdx="1" presStyleCnt="2">
        <dgm:presLayoutVars>
          <dgm:bulletEnabled val="1"/>
        </dgm:presLayoutVars>
      </dgm:prSet>
      <dgm:spPr>
        <a:solidFill>
          <a:srgbClr val="ED7D31"/>
        </a:solidFill>
      </dgm:spPr>
    </dgm:pt>
    <dgm:pt modelId="{EACDCB21-E6D6-4F32-A909-0B4BC4D17349}" type="pres">
      <dgm:prSet presAssocID="{F6A17430-05E5-4947-BDE6-B123775C6FC6}" presName="childShp" presStyleLbl="bgAccFollowNode1" presStyleIdx="1" presStyleCnt="2">
        <dgm:presLayoutVars>
          <dgm:bulletEnabled val="1"/>
        </dgm:presLayoutVars>
      </dgm:prSet>
      <dgm:spPr>
        <a:solidFill>
          <a:schemeClr val="accent2">
            <a:lumMod val="40000"/>
            <a:lumOff val="60000"/>
          </a:schemeClr>
        </a:solidFill>
      </dgm:spPr>
    </dgm:pt>
  </dgm:ptLst>
  <dgm:cxnLst>
    <dgm:cxn modelId="{E99EE120-0C3F-4200-A325-9EBFD7023F6B}" srcId="{266931ED-A63B-47CD-9CD6-7B30383CEA65}" destId="{46DE9A9A-D89B-45F9-99EB-E3D52E411368}" srcOrd="0" destOrd="0" parTransId="{CBD30E47-C9D4-47F0-A6FC-65E4CF1A11C6}" sibTransId="{C08AE085-8066-42DA-8FA3-DBA453F51248}"/>
    <dgm:cxn modelId="{69D3BD5E-F764-4E84-BABD-F0F2AB04C333}" srcId="{F6A17430-05E5-4947-BDE6-B123775C6FC6}" destId="{DC3EC4C9-8336-492A-B4F2-D712A6E026D5}" srcOrd="1" destOrd="0" parTransId="{A870FF86-9783-4819-8A2F-F03844B948E7}" sibTransId="{8EA78715-2E74-4DF6-8563-25AC953B70A9}"/>
    <dgm:cxn modelId="{004F4A65-04D4-496A-97AA-BA5A1C06EF45}" type="presOf" srcId="{46DE9A9A-D89B-45F9-99EB-E3D52E411368}" destId="{89DBDFC3-01C9-4D5E-AD89-BFDC696C42F6}" srcOrd="0" destOrd="0" presId="urn:microsoft.com/office/officeart/2005/8/layout/vList6"/>
    <dgm:cxn modelId="{87FB8466-1F58-4DBA-9184-BBFCCF24337E}" srcId="{4665AB3F-8C2C-4326-9A0C-AE5B6967807F}" destId="{266931ED-A63B-47CD-9CD6-7B30383CEA65}" srcOrd="0" destOrd="0" parTransId="{2DB2AF0B-661F-443A-9025-B809D18417A6}" sibTransId="{3D3342ED-E7AA-434E-A4B7-81CA141983EE}"/>
    <dgm:cxn modelId="{E1AEBB46-6F03-4CB1-9E99-346887E2DC05}" type="presOf" srcId="{DC3EC4C9-8336-492A-B4F2-D712A6E026D5}" destId="{EACDCB21-E6D6-4F32-A909-0B4BC4D17349}" srcOrd="0" destOrd="1" presId="urn:microsoft.com/office/officeart/2005/8/layout/vList6"/>
    <dgm:cxn modelId="{DFEFE249-750E-42CB-ADC0-6638B2165AD6}" srcId="{4665AB3F-8C2C-4326-9A0C-AE5B6967807F}" destId="{F6A17430-05E5-4947-BDE6-B123775C6FC6}" srcOrd="1" destOrd="0" parTransId="{232F4F88-A4E2-47F0-ACA5-200A68DBBDBB}" sibTransId="{36E0C17E-7768-425F-B11A-D76FDA357C13}"/>
    <dgm:cxn modelId="{B693374B-0DCC-4DA3-92BF-68F7D32CA4A7}" srcId="{F6A17430-05E5-4947-BDE6-B123775C6FC6}" destId="{CC731CAC-B29F-4413-BD0B-93768092833E}" srcOrd="2" destOrd="0" parTransId="{BE042E06-A368-471C-8A4B-39129D45A4A1}" sibTransId="{297F3751-D4BC-4C87-987F-72857AC7360B}"/>
    <dgm:cxn modelId="{B0647875-A0E2-42B8-8840-BACF4BE5AD60}" srcId="{F6A17430-05E5-4947-BDE6-B123775C6FC6}" destId="{054595AE-8008-4651-A5BC-0EEE710E1DF9}" srcOrd="0" destOrd="0" parTransId="{0C967334-F91B-4C54-BB12-C44F1C393164}" sibTransId="{91CE206D-E7E3-4CEA-814E-991EC11207D2}"/>
    <dgm:cxn modelId="{88AD7E8C-B356-4F6D-BB0D-55DEE654B36A}" type="presOf" srcId="{054595AE-8008-4651-A5BC-0EEE710E1DF9}" destId="{EACDCB21-E6D6-4F32-A909-0B4BC4D17349}" srcOrd="0" destOrd="0" presId="urn:microsoft.com/office/officeart/2005/8/layout/vList6"/>
    <dgm:cxn modelId="{046FCF9A-4E4F-49CC-90AD-F13029C406FB}" type="presOf" srcId="{4665AB3F-8C2C-4326-9A0C-AE5B6967807F}" destId="{23A31A78-F33E-4675-9863-6B8C9C83BFD8}" srcOrd="0" destOrd="0" presId="urn:microsoft.com/office/officeart/2005/8/layout/vList6"/>
    <dgm:cxn modelId="{6EAAC3AE-33F7-48D2-8E4E-7FD6D6E4CBFB}" type="presOf" srcId="{266931ED-A63B-47CD-9CD6-7B30383CEA65}" destId="{2E8CDE21-214A-4759-8001-F51732D84654}" srcOrd="0" destOrd="0" presId="urn:microsoft.com/office/officeart/2005/8/layout/vList6"/>
    <dgm:cxn modelId="{4B1767B7-20F8-4B40-8C3A-EE0D9D3DBE79}" type="presOf" srcId="{CC731CAC-B29F-4413-BD0B-93768092833E}" destId="{EACDCB21-E6D6-4F32-A909-0B4BC4D17349}" srcOrd="0" destOrd="2" presId="urn:microsoft.com/office/officeart/2005/8/layout/vList6"/>
    <dgm:cxn modelId="{416E0FE1-3436-4B39-9F36-0BF11F3724B4}" type="presOf" srcId="{F6A17430-05E5-4947-BDE6-B123775C6FC6}" destId="{106CF90D-6438-4237-A035-288A20C0A0C0}" srcOrd="0" destOrd="0" presId="urn:microsoft.com/office/officeart/2005/8/layout/vList6"/>
    <dgm:cxn modelId="{702B071C-4D7F-4994-BAC0-009CA4BADBFD}" type="presParOf" srcId="{23A31A78-F33E-4675-9863-6B8C9C83BFD8}" destId="{E2062DE0-CAE6-4C5A-B27E-75572452374B}" srcOrd="0" destOrd="0" presId="urn:microsoft.com/office/officeart/2005/8/layout/vList6"/>
    <dgm:cxn modelId="{3225597A-817E-4B01-A5E4-9E32919AFD85}" type="presParOf" srcId="{E2062DE0-CAE6-4C5A-B27E-75572452374B}" destId="{2E8CDE21-214A-4759-8001-F51732D84654}" srcOrd="0" destOrd="0" presId="urn:microsoft.com/office/officeart/2005/8/layout/vList6"/>
    <dgm:cxn modelId="{338AC6DA-D677-4229-ADE4-F79FF84A10A8}" type="presParOf" srcId="{E2062DE0-CAE6-4C5A-B27E-75572452374B}" destId="{89DBDFC3-01C9-4D5E-AD89-BFDC696C42F6}" srcOrd="1" destOrd="0" presId="urn:microsoft.com/office/officeart/2005/8/layout/vList6"/>
    <dgm:cxn modelId="{F00EFE97-54B7-417F-BC2E-03F49761F1D7}" type="presParOf" srcId="{23A31A78-F33E-4675-9863-6B8C9C83BFD8}" destId="{FBAA2CBC-644C-444F-B6FF-519CA6C40EC5}" srcOrd="1" destOrd="0" presId="urn:microsoft.com/office/officeart/2005/8/layout/vList6"/>
    <dgm:cxn modelId="{005C12E8-E8D4-44C0-BF14-F347D1586C46}" type="presParOf" srcId="{23A31A78-F33E-4675-9863-6B8C9C83BFD8}" destId="{B5AF3C6F-7715-42F8-9DE6-FDDA8CF3BBB2}" srcOrd="2" destOrd="0" presId="urn:microsoft.com/office/officeart/2005/8/layout/vList6"/>
    <dgm:cxn modelId="{E35D2A46-BFEF-4BF8-A3E3-15336B4AFDDF}" type="presParOf" srcId="{B5AF3C6F-7715-42F8-9DE6-FDDA8CF3BBB2}" destId="{106CF90D-6438-4237-A035-288A20C0A0C0}" srcOrd="0" destOrd="0" presId="urn:microsoft.com/office/officeart/2005/8/layout/vList6"/>
    <dgm:cxn modelId="{B2063918-5EA1-4CD7-A45A-F14ABF06D1DF}" type="presParOf" srcId="{B5AF3C6F-7715-42F8-9DE6-FDDA8CF3BBB2}" destId="{EACDCB21-E6D6-4F32-A909-0B4BC4D1734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7EB9FA-7C54-4E60-BDAD-6B5E482B4B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5C865BD-B5C9-4B52-8116-1110597E982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Calibri Light" panose="020F0302020204030204"/>
            </a:rPr>
            <a:t>Semantic</a:t>
          </a:r>
          <a:r>
            <a:rPr lang="pl-PL"/>
            <a:t> </a:t>
          </a:r>
          <a:r>
            <a:rPr lang="pl-PL" err="1"/>
            <a:t>keywords</a:t>
          </a:r>
          <a:r>
            <a:rPr lang="pl-PL"/>
            <a:t> for </a:t>
          </a:r>
          <a:r>
            <a:rPr lang="pl-PL" err="1"/>
            <a:t>systematic</a:t>
          </a:r>
          <a:r>
            <a:rPr lang="pl-PL"/>
            <a:t> </a:t>
          </a:r>
          <a:r>
            <a:rPr lang="pl-PL" err="1"/>
            <a:t>literature</a:t>
          </a:r>
          <a:r>
            <a:rPr lang="pl-PL"/>
            <a:t> </a:t>
          </a:r>
          <a:r>
            <a:rPr lang="pl-PL" err="1"/>
            <a:t>reviews</a:t>
          </a:r>
          <a:r>
            <a:rPr lang="pl-PL"/>
            <a:t> - </a:t>
          </a:r>
          <a:r>
            <a:rPr lang="pl-PL" err="1"/>
            <a:t>research</a:t>
          </a:r>
          <a:r>
            <a:rPr lang="pl-PL"/>
            <a:t> &amp; </a:t>
          </a:r>
          <a:r>
            <a:rPr lang="pl-PL" err="1"/>
            <a:t>implmentation</a:t>
          </a:r>
          <a:endParaRPr lang="en-US" err="1"/>
        </a:p>
      </dgm:t>
    </dgm:pt>
    <dgm:pt modelId="{37C3BA50-A40D-454D-B322-786EA951DCE0}" type="parTrans" cxnId="{24439D1A-7215-4F0E-99F1-7300D8C03612}">
      <dgm:prSet/>
      <dgm:spPr/>
      <dgm:t>
        <a:bodyPr/>
        <a:lstStyle/>
        <a:p>
          <a:endParaRPr lang="en-US"/>
        </a:p>
      </dgm:t>
    </dgm:pt>
    <dgm:pt modelId="{66ED92BD-39AF-46C1-9A92-EDF8AEEDE0AE}" type="sibTrans" cxnId="{24439D1A-7215-4F0E-99F1-7300D8C03612}">
      <dgm:prSet/>
      <dgm:spPr/>
      <dgm:t>
        <a:bodyPr/>
        <a:lstStyle/>
        <a:p>
          <a:endParaRPr lang="en-US"/>
        </a:p>
      </dgm:t>
    </dgm:pt>
    <dgm:pt modelId="{673D09E9-7F0E-4D4E-816C-AA0E9FAEB3E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Developing a </a:t>
          </a:r>
          <a:r>
            <a:rPr lang="pl-PL" err="1"/>
            <a:t>tool</a:t>
          </a:r>
          <a:r>
            <a:rPr lang="pl-PL"/>
            <a:t> </a:t>
          </a:r>
          <a:r>
            <a:rPr lang="pl-PL" err="1"/>
            <a:t>that</a:t>
          </a:r>
          <a:r>
            <a:rPr lang="pl-PL"/>
            <a:t> </a:t>
          </a:r>
          <a:r>
            <a:rPr lang="pl-PL" err="1"/>
            <a:t>can</a:t>
          </a:r>
          <a:r>
            <a:rPr lang="pl-PL"/>
            <a:t> be </a:t>
          </a:r>
          <a:r>
            <a:rPr lang="pl-PL" err="1"/>
            <a:t>successully</a:t>
          </a:r>
          <a:r>
            <a:rPr lang="pl-PL"/>
            <a:t> </a:t>
          </a:r>
          <a:r>
            <a:rPr lang="pl-PL" err="1"/>
            <a:t>incorporated</a:t>
          </a:r>
          <a:r>
            <a:rPr lang="pl-PL"/>
            <a:t> </a:t>
          </a:r>
          <a:r>
            <a:rPr lang="pl-PL" err="1"/>
            <a:t>into</a:t>
          </a:r>
          <a:r>
            <a:rPr lang="pl-PL"/>
            <a:t> </a:t>
          </a:r>
          <a:r>
            <a:rPr lang="pl-PL" err="1"/>
            <a:t>research</a:t>
          </a:r>
          <a:r>
            <a:rPr lang="pl-PL"/>
            <a:t> </a:t>
          </a:r>
          <a:r>
            <a:rPr lang="pl-PL" err="1"/>
            <a:t>community</a:t>
          </a:r>
          <a:r>
            <a:rPr lang="pl-PL">
              <a:latin typeface="Calibri Light" panose="020F0302020204030204"/>
            </a:rPr>
            <a:t> - </a:t>
          </a:r>
          <a:r>
            <a:rPr lang="pl-PL" err="1"/>
            <a:t>quality</a:t>
          </a:r>
          <a:r>
            <a:rPr lang="pl-PL"/>
            <a:t> and </a:t>
          </a:r>
          <a:r>
            <a:rPr lang="pl-PL" err="1"/>
            <a:t>speed</a:t>
          </a:r>
          <a:r>
            <a:rPr lang="pl-PL"/>
            <a:t> of </a:t>
          </a:r>
          <a:r>
            <a:rPr lang="pl-PL" err="1"/>
            <a:t>research</a:t>
          </a:r>
          <a:r>
            <a:rPr lang="pl-PL"/>
            <a:t> </a:t>
          </a:r>
          <a:r>
            <a:rPr lang="pl-PL" err="1"/>
            <a:t>work</a:t>
          </a:r>
          <a:r>
            <a:rPr lang="pl-PL"/>
            <a:t> </a:t>
          </a:r>
          <a:r>
            <a:rPr lang="pl-PL" err="1"/>
            <a:t>improvement</a:t>
          </a:r>
          <a:endParaRPr lang="en-US" err="1"/>
        </a:p>
      </dgm:t>
    </dgm:pt>
    <dgm:pt modelId="{C83905D8-6F77-42AA-89B6-BFB2A406E0E8}" type="parTrans" cxnId="{1E0ADCEA-94F3-48B3-A66B-0184DBEC0989}">
      <dgm:prSet/>
      <dgm:spPr/>
      <dgm:t>
        <a:bodyPr/>
        <a:lstStyle/>
        <a:p>
          <a:endParaRPr lang="en-US"/>
        </a:p>
      </dgm:t>
    </dgm:pt>
    <dgm:pt modelId="{F68750D0-D539-417F-A485-680A89555771}" type="sibTrans" cxnId="{1E0ADCEA-94F3-48B3-A66B-0184DBEC0989}">
      <dgm:prSet/>
      <dgm:spPr/>
      <dgm:t>
        <a:bodyPr/>
        <a:lstStyle/>
        <a:p>
          <a:endParaRPr lang="en-US"/>
        </a:p>
      </dgm:t>
    </dgm:pt>
    <dgm:pt modelId="{199855A1-905F-40C0-924D-D7C06637270E}" type="pres">
      <dgm:prSet presAssocID="{237EB9FA-7C54-4E60-BDAD-6B5E482B4BDE}" presName="root" presStyleCnt="0">
        <dgm:presLayoutVars>
          <dgm:dir/>
          <dgm:resizeHandles val="exact"/>
        </dgm:presLayoutVars>
      </dgm:prSet>
      <dgm:spPr/>
    </dgm:pt>
    <dgm:pt modelId="{EC345C8B-0EDE-4FDA-B6C6-742B2138F243}" type="pres">
      <dgm:prSet presAssocID="{E5C865BD-B5C9-4B52-8116-1110597E982C}" presName="compNode" presStyleCnt="0"/>
      <dgm:spPr/>
    </dgm:pt>
    <dgm:pt modelId="{EFB8C924-D382-4CBC-89C8-B749CCFE93AD}" type="pres">
      <dgm:prSet presAssocID="{E5C865BD-B5C9-4B52-8116-1110597E982C}" presName="bgRect" presStyleLbl="bgShp" presStyleIdx="0" presStyleCnt="2"/>
      <dgm:spPr/>
    </dgm:pt>
    <dgm:pt modelId="{6B6B296B-508B-436C-BC29-42C8F9AB0F38}" type="pres">
      <dgm:prSet presAssocID="{E5C865BD-B5C9-4B52-8116-1110597E98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F33E64-5770-4A8F-B3F9-972F2E2F037D}" type="pres">
      <dgm:prSet presAssocID="{E5C865BD-B5C9-4B52-8116-1110597E982C}" presName="spaceRect" presStyleCnt="0"/>
      <dgm:spPr/>
    </dgm:pt>
    <dgm:pt modelId="{2978372B-F654-49B6-9EC1-5A9AC82E67CD}" type="pres">
      <dgm:prSet presAssocID="{E5C865BD-B5C9-4B52-8116-1110597E982C}" presName="parTx" presStyleLbl="revTx" presStyleIdx="0" presStyleCnt="2">
        <dgm:presLayoutVars>
          <dgm:chMax val="0"/>
          <dgm:chPref val="0"/>
        </dgm:presLayoutVars>
      </dgm:prSet>
      <dgm:spPr/>
    </dgm:pt>
    <dgm:pt modelId="{C3CC5248-AED4-40D4-AC15-0287584E0D18}" type="pres">
      <dgm:prSet presAssocID="{66ED92BD-39AF-46C1-9A92-EDF8AEEDE0AE}" presName="sibTrans" presStyleCnt="0"/>
      <dgm:spPr/>
    </dgm:pt>
    <dgm:pt modelId="{B404F4D1-FFF3-41A2-9326-BE97E371B0C1}" type="pres">
      <dgm:prSet presAssocID="{673D09E9-7F0E-4D4E-816C-AA0E9FAEB3E0}" presName="compNode" presStyleCnt="0"/>
      <dgm:spPr/>
    </dgm:pt>
    <dgm:pt modelId="{8650A8CB-36C1-4A61-A7AC-BA94358AB0D1}" type="pres">
      <dgm:prSet presAssocID="{673D09E9-7F0E-4D4E-816C-AA0E9FAEB3E0}" presName="bgRect" presStyleLbl="bgShp" presStyleIdx="1" presStyleCnt="2"/>
      <dgm:spPr/>
    </dgm:pt>
    <dgm:pt modelId="{F79F69B0-E233-4B1D-9FA4-77177E0DBE24}" type="pres">
      <dgm:prSet presAssocID="{673D09E9-7F0E-4D4E-816C-AA0E9FAEB3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40E2B88-532A-43E3-AC7B-88891471852E}" type="pres">
      <dgm:prSet presAssocID="{673D09E9-7F0E-4D4E-816C-AA0E9FAEB3E0}" presName="spaceRect" presStyleCnt="0"/>
      <dgm:spPr/>
    </dgm:pt>
    <dgm:pt modelId="{D1317675-5B1B-4A02-9032-0B5EE67E5C71}" type="pres">
      <dgm:prSet presAssocID="{673D09E9-7F0E-4D4E-816C-AA0E9FAEB3E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329D803-F24C-4555-ACC6-C8AF67769BDB}" type="presOf" srcId="{237EB9FA-7C54-4E60-BDAD-6B5E482B4BDE}" destId="{199855A1-905F-40C0-924D-D7C06637270E}" srcOrd="0" destOrd="0" presId="urn:microsoft.com/office/officeart/2018/2/layout/IconVerticalSolidList"/>
    <dgm:cxn modelId="{0972B809-A044-4979-85DF-D277D6EEF195}" type="presOf" srcId="{E5C865BD-B5C9-4B52-8116-1110597E982C}" destId="{2978372B-F654-49B6-9EC1-5A9AC82E67CD}" srcOrd="0" destOrd="0" presId="urn:microsoft.com/office/officeart/2018/2/layout/IconVerticalSolidList"/>
    <dgm:cxn modelId="{24439D1A-7215-4F0E-99F1-7300D8C03612}" srcId="{237EB9FA-7C54-4E60-BDAD-6B5E482B4BDE}" destId="{E5C865BD-B5C9-4B52-8116-1110597E982C}" srcOrd="0" destOrd="0" parTransId="{37C3BA50-A40D-454D-B322-786EA951DCE0}" sibTransId="{66ED92BD-39AF-46C1-9A92-EDF8AEEDE0AE}"/>
    <dgm:cxn modelId="{9E1B14BB-973B-4769-84A0-B703B7067199}" type="presOf" srcId="{673D09E9-7F0E-4D4E-816C-AA0E9FAEB3E0}" destId="{D1317675-5B1B-4A02-9032-0B5EE67E5C71}" srcOrd="0" destOrd="0" presId="urn:microsoft.com/office/officeart/2018/2/layout/IconVerticalSolidList"/>
    <dgm:cxn modelId="{1E0ADCEA-94F3-48B3-A66B-0184DBEC0989}" srcId="{237EB9FA-7C54-4E60-BDAD-6B5E482B4BDE}" destId="{673D09E9-7F0E-4D4E-816C-AA0E9FAEB3E0}" srcOrd="1" destOrd="0" parTransId="{C83905D8-6F77-42AA-89B6-BFB2A406E0E8}" sibTransId="{F68750D0-D539-417F-A485-680A89555771}"/>
    <dgm:cxn modelId="{284D4637-8BAA-4C3A-B6CA-C0C4D8A4F2CA}" type="presParOf" srcId="{199855A1-905F-40C0-924D-D7C06637270E}" destId="{EC345C8B-0EDE-4FDA-B6C6-742B2138F243}" srcOrd="0" destOrd="0" presId="urn:microsoft.com/office/officeart/2018/2/layout/IconVerticalSolidList"/>
    <dgm:cxn modelId="{96DBC57E-A0E8-4F80-9C60-A15DB681E43F}" type="presParOf" srcId="{EC345C8B-0EDE-4FDA-B6C6-742B2138F243}" destId="{EFB8C924-D382-4CBC-89C8-B749CCFE93AD}" srcOrd="0" destOrd="0" presId="urn:microsoft.com/office/officeart/2018/2/layout/IconVerticalSolidList"/>
    <dgm:cxn modelId="{80A701E8-2F5C-4AC0-8FEA-44E72CCAACF3}" type="presParOf" srcId="{EC345C8B-0EDE-4FDA-B6C6-742B2138F243}" destId="{6B6B296B-508B-436C-BC29-42C8F9AB0F38}" srcOrd="1" destOrd="0" presId="urn:microsoft.com/office/officeart/2018/2/layout/IconVerticalSolidList"/>
    <dgm:cxn modelId="{6B186212-036C-4A4B-8E65-06EF049134E0}" type="presParOf" srcId="{EC345C8B-0EDE-4FDA-B6C6-742B2138F243}" destId="{D0F33E64-5770-4A8F-B3F9-972F2E2F037D}" srcOrd="2" destOrd="0" presId="urn:microsoft.com/office/officeart/2018/2/layout/IconVerticalSolidList"/>
    <dgm:cxn modelId="{E7B99B56-DEA8-4C2B-99E6-A7B97D941A14}" type="presParOf" srcId="{EC345C8B-0EDE-4FDA-B6C6-742B2138F243}" destId="{2978372B-F654-49B6-9EC1-5A9AC82E67CD}" srcOrd="3" destOrd="0" presId="urn:microsoft.com/office/officeart/2018/2/layout/IconVerticalSolidList"/>
    <dgm:cxn modelId="{4D13AF67-6263-4DD9-B9E4-C02091C09165}" type="presParOf" srcId="{199855A1-905F-40C0-924D-D7C06637270E}" destId="{C3CC5248-AED4-40D4-AC15-0287584E0D18}" srcOrd="1" destOrd="0" presId="urn:microsoft.com/office/officeart/2018/2/layout/IconVerticalSolidList"/>
    <dgm:cxn modelId="{D7BE0890-1581-45A9-B3FE-642A238B8AE1}" type="presParOf" srcId="{199855A1-905F-40C0-924D-D7C06637270E}" destId="{B404F4D1-FFF3-41A2-9326-BE97E371B0C1}" srcOrd="2" destOrd="0" presId="urn:microsoft.com/office/officeart/2018/2/layout/IconVerticalSolidList"/>
    <dgm:cxn modelId="{F2080A91-B8E9-4A0B-A04A-5B15219991A6}" type="presParOf" srcId="{B404F4D1-FFF3-41A2-9326-BE97E371B0C1}" destId="{8650A8CB-36C1-4A61-A7AC-BA94358AB0D1}" srcOrd="0" destOrd="0" presId="urn:microsoft.com/office/officeart/2018/2/layout/IconVerticalSolidList"/>
    <dgm:cxn modelId="{0B2309D2-B509-4BA4-8705-5B44EE0390AA}" type="presParOf" srcId="{B404F4D1-FFF3-41A2-9326-BE97E371B0C1}" destId="{F79F69B0-E233-4B1D-9FA4-77177E0DBE24}" srcOrd="1" destOrd="0" presId="urn:microsoft.com/office/officeart/2018/2/layout/IconVerticalSolidList"/>
    <dgm:cxn modelId="{0CE087C7-7535-46A7-B617-5E8396588ABF}" type="presParOf" srcId="{B404F4D1-FFF3-41A2-9326-BE97E371B0C1}" destId="{840E2B88-532A-43E3-AC7B-88891471852E}" srcOrd="2" destOrd="0" presId="urn:microsoft.com/office/officeart/2018/2/layout/IconVerticalSolidList"/>
    <dgm:cxn modelId="{E366BE55-F54C-4237-9615-730FB5FC57AB}" type="presParOf" srcId="{B404F4D1-FFF3-41A2-9326-BE97E371B0C1}" destId="{D1317675-5B1B-4A02-9032-0B5EE67E5C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319B1E-B0EF-4463-A8F1-D7472306D4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56E524-2514-4DB2-9716-87BD52DD7155}">
      <dgm:prSet/>
      <dgm:spPr/>
      <dgm:t>
        <a:bodyPr/>
        <a:lstStyle/>
        <a:p>
          <a:r>
            <a:rPr lang="en-GB"/>
            <a:t>acquiring wide knowledge about current state-of-the art methods in NLP domain, especially in semantic keywords for systemic literature reviews field</a:t>
          </a:r>
          <a:endParaRPr lang="en-US"/>
        </a:p>
      </dgm:t>
    </dgm:pt>
    <dgm:pt modelId="{F99E3D2C-B695-4066-9B38-3E73EEEA3C32}" type="parTrans" cxnId="{9CD7CE3E-5F02-479B-89D1-56D0D162F743}">
      <dgm:prSet/>
      <dgm:spPr/>
      <dgm:t>
        <a:bodyPr/>
        <a:lstStyle/>
        <a:p>
          <a:endParaRPr lang="en-US"/>
        </a:p>
      </dgm:t>
    </dgm:pt>
    <dgm:pt modelId="{EE48B8D6-965C-4121-A47B-A8BC68FDFDF7}" type="sibTrans" cxnId="{9CD7CE3E-5F02-479B-89D1-56D0D162F743}">
      <dgm:prSet/>
      <dgm:spPr/>
      <dgm:t>
        <a:bodyPr/>
        <a:lstStyle/>
        <a:p>
          <a:endParaRPr lang="en-US"/>
        </a:p>
      </dgm:t>
    </dgm:pt>
    <dgm:pt modelId="{4243BE6D-49F4-4FBD-BCDA-AC662BF7B0D0}">
      <dgm:prSet/>
      <dgm:spPr/>
      <dgm:t>
        <a:bodyPr/>
        <a:lstStyle/>
        <a:p>
          <a:r>
            <a:rPr lang="en-GB"/>
            <a:t>testing different solutions currently available and adapting them to the above need</a:t>
          </a:r>
          <a:endParaRPr lang="en-US"/>
        </a:p>
      </dgm:t>
    </dgm:pt>
    <dgm:pt modelId="{443B9911-0440-4FA7-B3B3-7ECCBCB49CDF}" type="parTrans" cxnId="{27EF305D-BA5C-4FD5-AD9E-A4F9598D5DAB}">
      <dgm:prSet/>
      <dgm:spPr/>
      <dgm:t>
        <a:bodyPr/>
        <a:lstStyle/>
        <a:p>
          <a:endParaRPr lang="en-US"/>
        </a:p>
      </dgm:t>
    </dgm:pt>
    <dgm:pt modelId="{15159CDD-7512-4EA5-9EFD-D8A465852046}" type="sibTrans" cxnId="{27EF305D-BA5C-4FD5-AD9E-A4F9598D5DAB}">
      <dgm:prSet/>
      <dgm:spPr/>
      <dgm:t>
        <a:bodyPr/>
        <a:lstStyle/>
        <a:p>
          <a:endParaRPr lang="en-US"/>
        </a:p>
      </dgm:t>
    </dgm:pt>
    <dgm:pt modelId="{E3F9F2F2-C233-4C1B-8763-C128E2062FA4}">
      <dgm:prSet/>
      <dgm:spPr/>
      <dgm:t>
        <a:bodyPr/>
        <a:lstStyle/>
        <a:p>
          <a:r>
            <a:rPr lang="en-GB"/>
            <a:t>combining existing methods for keywords retrieval, keywords ontology annotating and tags disambiguation into one, working solution</a:t>
          </a:r>
          <a:endParaRPr lang="en-US"/>
        </a:p>
      </dgm:t>
    </dgm:pt>
    <dgm:pt modelId="{376BD58B-9EB3-435F-8CFA-B631D4500CAB}" type="parTrans" cxnId="{6E2FD429-00AB-47F3-B12A-FD74A2C03854}">
      <dgm:prSet/>
      <dgm:spPr/>
      <dgm:t>
        <a:bodyPr/>
        <a:lstStyle/>
        <a:p>
          <a:endParaRPr lang="en-US"/>
        </a:p>
      </dgm:t>
    </dgm:pt>
    <dgm:pt modelId="{7B5C3D33-6085-4EF1-9591-ADA84A5AA159}" type="sibTrans" cxnId="{6E2FD429-00AB-47F3-B12A-FD74A2C03854}">
      <dgm:prSet/>
      <dgm:spPr/>
      <dgm:t>
        <a:bodyPr/>
        <a:lstStyle/>
        <a:p>
          <a:endParaRPr lang="en-US"/>
        </a:p>
      </dgm:t>
    </dgm:pt>
    <dgm:pt modelId="{058F4453-3C84-415C-9E39-14433C5C0568}">
      <dgm:prSet/>
      <dgm:spPr/>
      <dgm:t>
        <a:bodyPr/>
        <a:lstStyle/>
        <a:p>
          <a:r>
            <a:rPr lang="en-GB"/>
            <a:t>creating new algorithms for keywords ontology annotating and tags disambiguation</a:t>
          </a:r>
          <a:endParaRPr lang="en-US"/>
        </a:p>
      </dgm:t>
    </dgm:pt>
    <dgm:pt modelId="{6EC8AE03-3341-4952-946F-0C98A1B60C58}" type="parTrans" cxnId="{40187CF9-921F-4A32-ABBB-1F0DEBB1C8A0}">
      <dgm:prSet/>
      <dgm:spPr/>
      <dgm:t>
        <a:bodyPr/>
        <a:lstStyle/>
        <a:p>
          <a:endParaRPr lang="en-US"/>
        </a:p>
      </dgm:t>
    </dgm:pt>
    <dgm:pt modelId="{225A4FBC-24A0-49E9-B1D8-E9538265AACA}" type="sibTrans" cxnId="{40187CF9-921F-4A32-ABBB-1F0DEBB1C8A0}">
      <dgm:prSet/>
      <dgm:spPr/>
      <dgm:t>
        <a:bodyPr/>
        <a:lstStyle/>
        <a:p>
          <a:endParaRPr lang="en-US"/>
        </a:p>
      </dgm:t>
    </dgm:pt>
    <dgm:pt modelId="{327EAC27-2A6D-4FB7-9DE4-BE7CB9FDC15A}" type="pres">
      <dgm:prSet presAssocID="{9A319B1E-B0EF-4463-A8F1-D7472306D439}" presName="root" presStyleCnt="0">
        <dgm:presLayoutVars>
          <dgm:dir/>
          <dgm:resizeHandles val="exact"/>
        </dgm:presLayoutVars>
      </dgm:prSet>
      <dgm:spPr/>
    </dgm:pt>
    <dgm:pt modelId="{5F41B72D-CA3E-4EA1-BAB0-E832112A4E8C}" type="pres">
      <dgm:prSet presAssocID="{C256E524-2514-4DB2-9716-87BD52DD7155}" presName="compNode" presStyleCnt="0"/>
      <dgm:spPr/>
    </dgm:pt>
    <dgm:pt modelId="{67D5B0A0-5658-4CE7-88F5-B654D13951EB}" type="pres">
      <dgm:prSet presAssocID="{C256E524-2514-4DB2-9716-87BD52DD7155}" presName="bgRect" presStyleLbl="bgShp" presStyleIdx="0" presStyleCnt="4"/>
      <dgm:spPr/>
    </dgm:pt>
    <dgm:pt modelId="{8609F66E-7F9B-45D7-9AC7-BD21CD69D744}" type="pres">
      <dgm:prSet presAssocID="{C256E524-2514-4DB2-9716-87BD52DD71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a"/>
        </a:ext>
      </dgm:extLst>
    </dgm:pt>
    <dgm:pt modelId="{11436D41-7E7A-49C3-B5D2-97F402FAECFD}" type="pres">
      <dgm:prSet presAssocID="{C256E524-2514-4DB2-9716-87BD52DD7155}" presName="spaceRect" presStyleCnt="0"/>
      <dgm:spPr/>
    </dgm:pt>
    <dgm:pt modelId="{C455E383-CC99-46CD-9F00-DF26BE2E0094}" type="pres">
      <dgm:prSet presAssocID="{C256E524-2514-4DB2-9716-87BD52DD7155}" presName="parTx" presStyleLbl="revTx" presStyleIdx="0" presStyleCnt="4">
        <dgm:presLayoutVars>
          <dgm:chMax val="0"/>
          <dgm:chPref val="0"/>
        </dgm:presLayoutVars>
      </dgm:prSet>
      <dgm:spPr/>
    </dgm:pt>
    <dgm:pt modelId="{B5A4F802-4959-4F7D-AFE8-0D25686ABE13}" type="pres">
      <dgm:prSet presAssocID="{EE48B8D6-965C-4121-A47B-A8BC68FDFDF7}" presName="sibTrans" presStyleCnt="0"/>
      <dgm:spPr/>
    </dgm:pt>
    <dgm:pt modelId="{FABB6564-54F6-4536-B10B-05E2A393E6BD}" type="pres">
      <dgm:prSet presAssocID="{4243BE6D-49F4-4FBD-BCDA-AC662BF7B0D0}" presName="compNode" presStyleCnt="0"/>
      <dgm:spPr/>
    </dgm:pt>
    <dgm:pt modelId="{5A8FDA7F-196E-4300-8F9F-3BAEE8544CD4}" type="pres">
      <dgm:prSet presAssocID="{4243BE6D-49F4-4FBD-BCDA-AC662BF7B0D0}" presName="bgRect" presStyleLbl="bgShp" presStyleIdx="1" presStyleCnt="4"/>
      <dgm:spPr/>
    </dgm:pt>
    <dgm:pt modelId="{3AD70B46-DB6B-4EBF-B288-978036FC1424}" type="pres">
      <dgm:prSet presAssocID="{4243BE6D-49F4-4FBD-BCDA-AC662BF7B0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kładka — różne z wypełnieniem pełnym"/>
        </a:ext>
      </dgm:extLst>
    </dgm:pt>
    <dgm:pt modelId="{A135DFCD-60FD-4461-BD57-686FE9742ABC}" type="pres">
      <dgm:prSet presAssocID="{4243BE6D-49F4-4FBD-BCDA-AC662BF7B0D0}" presName="spaceRect" presStyleCnt="0"/>
      <dgm:spPr/>
    </dgm:pt>
    <dgm:pt modelId="{A039A75C-F0F1-44F1-8B92-458F52EE0FD5}" type="pres">
      <dgm:prSet presAssocID="{4243BE6D-49F4-4FBD-BCDA-AC662BF7B0D0}" presName="parTx" presStyleLbl="revTx" presStyleIdx="1" presStyleCnt="4">
        <dgm:presLayoutVars>
          <dgm:chMax val="0"/>
          <dgm:chPref val="0"/>
        </dgm:presLayoutVars>
      </dgm:prSet>
      <dgm:spPr/>
    </dgm:pt>
    <dgm:pt modelId="{87BA4C86-90AC-42B2-8D77-F5FEB67FD9F7}" type="pres">
      <dgm:prSet presAssocID="{15159CDD-7512-4EA5-9EFD-D8A465852046}" presName="sibTrans" presStyleCnt="0"/>
      <dgm:spPr/>
    </dgm:pt>
    <dgm:pt modelId="{62FF1A2C-D15B-4067-B448-7DFFBA404883}" type="pres">
      <dgm:prSet presAssocID="{E3F9F2F2-C233-4C1B-8763-C128E2062FA4}" presName="compNode" presStyleCnt="0"/>
      <dgm:spPr/>
    </dgm:pt>
    <dgm:pt modelId="{B8C47AC9-555F-4639-8F17-D26AFE91C0E1}" type="pres">
      <dgm:prSet presAssocID="{E3F9F2F2-C233-4C1B-8763-C128E2062FA4}" presName="bgRect" presStyleLbl="bgShp" presStyleIdx="2" presStyleCnt="4"/>
      <dgm:spPr/>
    </dgm:pt>
    <dgm:pt modelId="{46816B32-6F64-40B9-9B49-BAD938138A0F}" type="pres">
      <dgm:prSet presAssocID="{E3F9F2F2-C233-4C1B-8763-C128E2062F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ładanka z wypełnieniem pełnym"/>
        </a:ext>
      </dgm:extLst>
    </dgm:pt>
    <dgm:pt modelId="{17D1E6E3-39EF-4C1B-AC35-8D420C8F233D}" type="pres">
      <dgm:prSet presAssocID="{E3F9F2F2-C233-4C1B-8763-C128E2062FA4}" presName="spaceRect" presStyleCnt="0"/>
      <dgm:spPr/>
    </dgm:pt>
    <dgm:pt modelId="{7E4C49E5-249F-483B-B169-48E3777B3AF7}" type="pres">
      <dgm:prSet presAssocID="{E3F9F2F2-C233-4C1B-8763-C128E2062FA4}" presName="parTx" presStyleLbl="revTx" presStyleIdx="2" presStyleCnt="4">
        <dgm:presLayoutVars>
          <dgm:chMax val="0"/>
          <dgm:chPref val="0"/>
        </dgm:presLayoutVars>
      </dgm:prSet>
      <dgm:spPr/>
    </dgm:pt>
    <dgm:pt modelId="{8D8F67EC-E035-459A-87C8-44E8BD81F6E7}" type="pres">
      <dgm:prSet presAssocID="{7B5C3D33-6085-4EF1-9591-ADA84A5AA159}" presName="sibTrans" presStyleCnt="0"/>
      <dgm:spPr/>
    </dgm:pt>
    <dgm:pt modelId="{868D5CA5-50AB-444A-A7E5-A5DF3B435EFF}" type="pres">
      <dgm:prSet presAssocID="{058F4453-3C84-415C-9E39-14433C5C0568}" presName="compNode" presStyleCnt="0"/>
      <dgm:spPr/>
    </dgm:pt>
    <dgm:pt modelId="{A29A4469-FC2D-4EC5-816C-46466CDAE6E7}" type="pres">
      <dgm:prSet presAssocID="{058F4453-3C84-415C-9E39-14433C5C0568}" presName="bgRect" presStyleLbl="bgShp" presStyleIdx="3" presStyleCnt="4"/>
      <dgm:spPr/>
    </dgm:pt>
    <dgm:pt modelId="{322AC350-02AD-41F9-B787-97ADD1535B6A}" type="pres">
      <dgm:prSet presAssocID="{058F4453-3C84-415C-9E39-14433C5C05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za mózgów z wypełnieniem pełnym"/>
        </a:ext>
      </dgm:extLst>
    </dgm:pt>
    <dgm:pt modelId="{AB685BA6-D9BC-4A26-BAB1-81C4DB0530DE}" type="pres">
      <dgm:prSet presAssocID="{058F4453-3C84-415C-9E39-14433C5C0568}" presName="spaceRect" presStyleCnt="0"/>
      <dgm:spPr/>
    </dgm:pt>
    <dgm:pt modelId="{5A0C1C83-9A1F-41E7-BBA0-EDCCCDA110B7}" type="pres">
      <dgm:prSet presAssocID="{058F4453-3C84-415C-9E39-14433C5C056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0DF812-6BAC-4DC2-BC49-C6F2EFCFF8F1}" type="presOf" srcId="{E3F9F2F2-C233-4C1B-8763-C128E2062FA4}" destId="{7E4C49E5-249F-483B-B169-48E3777B3AF7}" srcOrd="0" destOrd="0" presId="urn:microsoft.com/office/officeart/2018/2/layout/IconVerticalSolidList"/>
    <dgm:cxn modelId="{F1A1B013-27B7-4338-99AC-C7AFA200559B}" type="presOf" srcId="{C256E524-2514-4DB2-9716-87BD52DD7155}" destId="{C455E383-CC99-46CD-9F00-DF26BE2E0094}" srcOrd="0" destOrd="0" presId="urn:microsoft.com/office/officeart/2018/2/layout/IconVerticalSolidList"/>
    <dgm:cxn modelId="{6E2FD429-00AB-47F3-B12A-FD74A2C03854}" srcId="{9A319B1E-B0EF-4463-A8F1-D7472306D439}" destId="{E3F9F2F2-C233-4C1B-8763-C128E2062FA4}" srcOrd="2" destOrd="0" parTransId="{376BD58B-9EB3-435F-8CFA-B631D4500CAB}" sibTransId="{7B5C3D33-6085-4EF1-9591-ADA84A5AA159}"/>
    <dgm:cxn modelId="{9CD7CE3E-5F02-479B-89D1-56D0D162F743}" srcId="{9A319B1E-B0EF-4463-A8F1-D7472306D439}" destId="{C256E524-2514-4DB2-9716-87BD52DD7155}" srcOrd="0" destOrd="0" parTransId="{F99E3D2C-B695-4066-9B38-3E73EEEA3C32}" sibTransId="{EE48B8D6-965C-4121-A47B-A8BC68FDFDF7}"/>
    <dgm:cxn modelId="{27EF305D-BA5C-4FD5-AD9E-A4F9598D5DAB}" srcId="{9A319B1E-B0EF-4463-A8F1-D7472306D439}" destId="{4243BE6D-49F4-4FBD-BCDA-AC662BF7B0D0}" srcOrd="1" destOrd="0" parTransId="{443B9911-0440-4FA7-B3B3-7ECCBCB49CDF}" sibTransId="{15159CDD-7512-4EA5-9EFD-D8A465852046}"/>
    <dgm:cxn modelId="{3BEC9881-128B-4402-8868-2A14CB8A3E15}" type="presOf" srcId="{058F4453-3C84-415C-9E39-14433C5C0568}" destId="{5A0C1C83-9A1F-41E7-BBA0-EDCCCDA110B7}" srcOrd="0" destOrd="0" presId="urn:microsoft.com/office/officeart/2018/2/layout/IconVerticalSolidList"/>
    <dgm:cxn modelId="{AF3EF9A2-1300-4334-9254-A59031904A03}" type="presOf" srcId="{9A319B1E-B0EF-4463-A8F1-D7472306D439}" destId="{327EAC27-2A6D-4FB7-9DE4-BE7CB9FDC15A}" srcOrd="0" destOrd="0" presId="urn:microsoft.com/office/officeart/2018/2/layout/IconVerticalSolidList"/>
    <dgm:cxn modelId="{33C081AC-38D8-4797-BBF8-8F7CF4A3D2E7}" type="presOf" srcId="{4243BE6D-49F4-4FBD-BCDA-AC662BF7B0D0}" destId="{A039A75C-F0F1-44F1-8B92-458F52EE0FD5}" srcOrd="0" destOrd="0" presId="urn:microsoft.com/office/officeart/2018/2/layout/IconVerticalSolidList"/>
    <dgm:cxn modelId="{40187CF9-921F-4A32-ABBB-1F0DEBB1C8A0}" srcId="{9A319B1E-B0EF-4463-A8F1-D7472306D439}" destId="{058F4453-3C84-415C-9E39-14433C5C0568}" srcOrd="3" destOrd="0" parTransId="{6EC8AE03-3341-4952-946F-0C98A1B60C58}" sibTransId="{225A4FBC-24A0-49E9-B1D8-E9538265AACA}"/>
    <dgm:cxn modelId="{AE327DB7-5C90-4DB5-99B6-9D50C9ABCAD3}" type="presParOf" srcId="{327EAC27-2A6D-4FB7-9DE4-BE7CB9FDC15A}" destId="{5F41B72D-CA3E-4EA1-BAB0-E832112A4E8C}" srcOrd="0" destOrd="0" presId="urn:microsoft.com/office/officeart/2018/2/layout/IconVerticalSolidList"/>
    <dgm:cxn modelId="{D800AC89-FF94-48E1-B39F-08A2BE4D4CD4}" type="presParOf" srcId="{5F41B72D-CA3E-4EA1-BAB0-E832112A4E8C}" destId="{67D5B0A0-5658-4CE7-88F5-B654D13951EB}" srcOrd="0" destOrd="0" presId="urn:microsoft.com/office/officeart/2018/2/layout/IconVerticalSolidList"/>
    <dgm:cxn modelId="{5C93BD81-79BB-4B1C-89D3-DDF8073FBEF7}" type="presParOf" srcId="{5F41B72D-CA3E-4EA1-BAB0-E832112A4E8C}" destId="{8609F66E-7F9B-45D7-9AC7-BD21CD69D744}" srcOrd="1" destOrd="0" presId="urn:microsoft.com/office/officeart/2018/2/layout/IconVerticalSolidList"/>
    <dgm:cxn modelId="{18006EC0-1FB6-472D-AA82-5F4B181052A1}" type="presParOf" srcId="{5F41B72D-CA3E-4EA1-BAB0-E832112A4E8C}" destId="{11436D41-7E7A-49C3-B5D2-97F402FAECFD}" srcOrd="2" destOrd="0" presId="urn:microsoft.com/office/officeart/2018/2/layout/IconVerticalSolidList"/>
    <dgm:cxn modelId="{68DF474B-BD7D-4A93-BF35-DA8877A04570}" type="presParOf" srcId="{5F41B72D-CA3E-4EA1-BAB0-E832112A4E8C}" destId="{C455E383-CC99-46CD-9F00-DF26BE2E0094}" srcOrd="3" destOrd="0" presId="urn:microsoft.com/office/officeart/2018/2/layout/IconVerticalSolidList"/>
    <dgm:cxn modelId="{345EC045-4755-4EBD-A84F-C9D0544C14B0}" type="presParOf" srcId="{327EAC27-2A6D-4FB7-9DE4-BE7CB9FDC15A}" destId="{B5A4F802-4959-4F7D-AFE8-0D25686ABE13}" srcOrd="1" destOrd="0" presId="urn:microsoft.com/office/officeart/2018/2/layout/IconVerticalSolidList"/>
    <dgm:cxn modelId="{BE733406-DC54-4B57-BD66-D917E853DA62}" type="presParOf" srcId="{327EAC27-2A6D-4FB7-9DE4-BE7CB9FDC15A}" destId="{FABB6564-54F6-4536-B10B-05E2A393E6BD}" srcOrd="2" destOrd="0" presId="urn:microsoft.com/office/officeart/2018/2/layout/IconVerticalSolidList"/>
    <dgm:cxn modelId="{16B38240-9DE2-4323-AB51-E616812334C0}" type="presParOf" srcId="{FABB6564-54F6-4536-B10B-05E2A393E6BD}" destId="{5A8FDA7F-196E-4300-8F9F-3BAEE8544CD4}" srcOrd="0" destOrd="0" presId="urn:microsoft.com/office/officeart/2018/2/layout/IconVerticalSolidList"/>
    <dgm:cxn modelId="{C85822AE-90FC-48E7-8809-0B08C6236D07}" type="presParOf" srcId="{FABB6564-54F6-4536-B10B-05E2A393E6BD}" destId="{3AD70B46-DB6B-4EBF-B288-978036FC1424}" srcOrd="1" destOrd="0" presId="urn:microsoft.com/office/officeart/2018/2/layout/IconVerticalSolidList"/>
    <dgm:cxn modelId="{D69D831C-787B-404C-A228-3FA2BB05A1A2}" type="presParOf" srcId="{FABB6564-54F6-4536-B10B-05E2A393E6BD}" destId="{A135DFCD-60FD-4461-BD57-686FE9742ABC}" srcOrd="2" destOrd="0" presId="urn:microsoft.com/office/officeart/2018/2/layout/IconVerticalSolidList"/>
    <dgm:cxn modelId="{6EB179A5-6539-485E-B09F-9511CD9A83C3}" type="presParOf" srcId="{FABB6564-54F6-4536-B10B-05E2A393E6BD}" destId="{A039A75C-F0F1-44F1-8B92-458F52EE0FD5}" srcOrd="3" destOrd="0" presId="urn:microsoft.com/office/officeart/2018/2/layout/IconVerticalSolidList"/>
    <dgm:cxn modelId="{396EA461-7CCD-4566-BA94-91CC49A7FFF2}" type="presParOf" srcId="{327EAC27-2A6D-4FB7-9DE4-BE7CB9FDC15A}" destId="{87BA4C86-90AC-42B2-8D77-F5FEB67FD9F7}" srcOrd="3" destOrd="0" presId="urn:microsoft.com/office/officeart/2018/2/layout/IconVerticalSolidList"/>
    <dgm:cxn modelId="{1341CDB0-3A20-4996-B0BF-387A35A67DBC}" type="presParOf" srcId="{327EAC27-2A6D-4FB7-9DE4-BE7CB9FDC15A}" destId="{62FF1A2C-D15B-4067-B448-7DFFBA404883}" srcOrd="4" destOrd="0" presId="urn:microsoft.com/office/officeart/2018/2/layout/IconVerticalSolidList"/>
    <dgm:cxn modelId="{641A34AE-C5C8-453B-849A-BF3527C0D108}" type="presParOf" srcId="{62FF1A2C-D15B-4067-B448-7DFFBA404883}" destId="{B8C47AC9-555F-4639-8F17-D26AFE91C0E1}" srcOrd="0" destOrd="0" presId="urn:microsoft.com/office/officeart/2018/2/layout/IconVerticalSolidList"/>
    <dgm:cxn modelId="{BEEA7569-A7E6-456E-A00B-701436D35281}" type="presParOf" srcId="{62FF1A2C-D15B-4067-B448-7DFFBA404883}" destId="{46816B32-6F64-40B9-9B49-BAD938138A0F}" srcOrd="1" destOrd="0" presId="urn:microsoft.com/office/officeart/2018/2/layout/IconVerticalSolidList"/>
    <dgm:cxn modelId="{5E324FAB-70CB-4F53-9599-8874074C1AA1}" type="presParOf" srcId="{62FF1A2C-D15B-4067-B448-7DFFBA404883}" destId="{17D1E6E3-39EF-4C1B-AC35-8D420C8F233D}" srcOrd="2" destOrd="0" presId="urn:microsoft.com/office/officeart/2018/2/layout/IconVerticalSolidList"/>
    <dgm:cxn modelId="{D15BCABD-5AE8-44D9-8549-5A4C4A7A05BB}" type="presParOf" srcId="{62FF1A2C-D15B-4067-B448-7DFFBA404883}" destId="{7E4C49E5-249F-483B-B169-48E3777B3AF7}" srcOrd="3" destOrd="0" presId="urn:microsoft.com/office/officeart/2018/2/layout/IconVerticalSolidList"/>
    <dgm:cxn modelId="{0BDAE82D-93E7-4541-8413-7F96A693F331}" type="presParOf" srcId="{327EAC27-2A6D-4FB7-9DE4-BE7CB9FDC15A}" destId="{8D8F67EC-E035-459A-87C8-44E8BD81F6E7}" srcOrd="5" destOrd="0" presId="urn:microsoft.com/office/officeart/2018/2/layout/IconVerticalSolidList"/>
    <dgm:cxn modelId="{26AB846D-D0FE-45F5-9979-6F6961CFEE6D}" type="presParOf" srcId="{327EAC27-2A6D-4FB7-9DE4-BE7CB9FDC15A}" destId="{868D5CA5-50AB-444A-A7E5-A5DF3B435EFF}" srcOrd="6" destOrd="0" presId="urn:microsoft.com/office/officeart/2018/2/layout/IconVerticalSolidList"/>
    <dgm:cxn modelId="{C1E8F206-263B-42EA-A7A6-D9B8239A1423}" type="presParOf" srcId="{868D5CA5-50AB-444A-A7E5-A5DF3B435EFF}" destId="{A29A4469-FC2D-4EC5-816C-46466CDAE6E7}" srcOrd="0" destOrd="0" presId="urn:microsoft.com/office/officeart/2018/2/layout/IconVerticalSolidList"/>
    <dgm:cxn modelId="{E6C1632D-ACA7-4E80-999A-465705A43538}" type="presParOf" srcId="{868D5CA5-50AB-444A-A7E5-A5DF3B435EFF}" destId="{322AC350-02AD-41F9-B787-97ADD1535B6A}" srcOrd="1" destOrd="0" presId="urn:microsoft.com/office/officeart/2018/2/layout/IconVerticalSolidList"/>
    <dgm:cxn modelId="{AC4055F9-6B32-4010-AAF4-D614650C117E}" type="presParOf" srcId="{868D5CA5-50AB-444A-A7E5-A5DF3B435EFF}" destId="{AB685BA6-D9BC-4A26-BAB1-81C4DB0530DE}" srcOrd="2" destOrd="0" presId="urn:microsoft.com/office/officeart/2018/2/layout/IconVerticalSolidList"/>
    <dgm:cxn modelId="{A4E50A5A-37BC-4768-A8B6-8D2C759B7996}" type="presParOf" srcId="{868D5CA5-50AB-444A-A7E5-A5DF3B435EFF}" destId="{5A0C1C83-9A1F-41E7-BBA0-EDCCCDA110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4A7A48-43BF-40BB-8BB3-C747F92F358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4074AF8-746C-4C2B-97A5-D79D9B5B0B7E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Data</a:t>
          </a:r>
          <a:endParaRPr lang="pl-PL"/>
        </a:p>
      </dgm:t>
    </dgm:pt>
    <dgm:pt modelId="{4BD42E0A-EB7B-48ED-9E97-3155D7D214C8}" type="parTrans" cxnId="{4DFB6863-46C7-4E9E-99D1-1CBCE17C7F08}">
      <dgm:prSet/>
      <dgm:spPr/>
      <dgm:t>
        <a:bodyPr/>
        <a:lstStyle/>
        <a:p>
          <a:endParaRPr lang="pl-PL"/>
        </a:p>
      </dgm:t>
    </dgm:pt>
    <dgm:pt modelId="{5A4C8AE1-217D-48A2-9F3F-1A576F657314}" type="sibTrans" cxnId="{4DFB6863-46C7-4E9E-99D1-1CBCE17C7F08}">
      <dgm:prSet/>
      <dgm:spPr/>
      <dgm:t>
        <a:bodyPr/>
        <a:lstStyle/>
        <a:p>
          <a:endParaRPr lang="pl-PL"/>
        </a:p>
      </dgm:t>
    </dgm:pt>
    <dgm:pt modelId="{FF071BE6-C180-4838-BA2D-6901E84F88BC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Data </a:t>
          </a:r>
          <a:r>
            <a:rPr lang="pl-PL" err="1">
              <a:latin typeface="Calibri Light" panose="020F0302020204030204"/>
            </a:rPr>
            <a:t>leakage</a:t>
          </a:r>
          <a:endParaRPr lang="pl-PL"/>
        </a:p>
      </dgm:t>
    </dgm:pt>
    <dgm:pt modelId="{1DF45CFB-6922-4939-834B-480C4B0AE851}" type="parTrans" cxnId="{5834C653-A297-421E-A18E-2706223DC871}">
      <dgm:prSet/>
      <dgm:spPr/>
      <dgm:t>
        <a:bodyPr/>
        <a:lstStyle/>
        <a:p>
          <a:endParaRPr lang="pl-PL"/>
        </a:p>
      </dgm:t>
    </dgm:pt>
    <dgm:pt modelId="{CB51D8D0-35A9-4565-B651-46AF0885DDCE}" type="sibTrans" cxnId="{5834C653-A297-421E-A18E-2706223DC871}">
      <dgm:prSet/>
      <dgm:spPr/>
      <dgm:t>
        <a:bodyPr/>
        <a:lstStyle/>
        <a:p>
          <a:endParaRPr lang="pl-PL"/>
        </a:p>
      </dgm:t>
    </dgm:pt>
    <dgm:pt modelId="{C0015AA8-AC16-4C81-B1D7-2A29349FCE62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Data </a:t>
          </a:r>
          <a:r>
            <a:rPr lang="pl-PL" err="1">
              <a:latin typeface="Calibri Light" panose="020F0302020204030204"/>
            </a:rPr>
            <a:t>removal</a:t>
          </a:r>
          <a:endParaRPr lang="pl-PL"/>
        </a:p>
      </dgm:t>
    </dgm:pt>
    <dgm:pt modelId="{2011371B-0C27-4BE1-A6FC-C0CD7E7AF6C8}" type="parTrans" cxnId="{AD6379EF-B531-4C07-802F-7B5D3845CE1E}">
      <dgm:prSet/>
      <dgm:spPr/>
      <dgm:t>
        <a:bodyPr/>
        <a:lstStyle/>
        <a:p>
          <a:endParaRPr lang="pl-PL"/>
        </a:p>
      </dgm:t>
    </dgm:pt>
    <dgm:pt modelId="{5C869BD2-9F4C-4498-B7B6-9E348A6B2270}" type="sibTrans" cxnId="{AD6379EF-B531-4C07-802F-7B5D3845CE1E}">
      <dgm:prSet/>
      <dgm:spPr/>
      <dgm:t>
        <a:bodyPr/>
        <a:lstStyle/>
        <a:p>
          <a:endParaRPr lang="pl-PL"/>
        </a:p>
      </dgm:t>
    </dgm:pt>
    <dgm:pt modelId="{592C050F-56CB-4090-B4DC-246BBD62649B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 err="1">
              <a:latin typeface="Calibri Light" panose="020F0302020204030204"/>
            </a:rPr>
            <a:t>Algorithms</a:t>
          </a:r>
          <a:endParaRPr lang="pl-PL"/>
        </a:p>
      </dgm:t>
    </dgm:pt>
    <dgm:pt modelId="{C47C1ED5-C006-4C3D-BE87-E5A2EEF17457}" type="parTrans" cxnId="{38FF2CA4-B340-44DE-8458-D98B7E8C29D5}">
      <dgm:prSet/>
      <dgm:spPr/>
      <dgm:t>
        <a:bodyPr/>
        <a:lstStyle/>
        <a:p>
          <a:endParaRPr lang="pl-PL"/>
        </a:p>
      </dgm:t>
    </dgm:pt>
    <dgm:pt modelId="{5BDF1721-8F74-4D22-BD67-787F8FD7E5CA}" type="sibTrans" cxnId="{38FF2CA4-B340-44DE-8458-D98B7E8C29D5}">
      <dgm:prSet/>
      <dgm:spPr/>
      <dgm:t>
        <a:bodyPr/>
        <a:lstStyle/>
        <a:p>
          <a:endParaRPr lang="pl-PL"/>
        </a:p>
      </dgm:t>
    </dgm:pt>
    <dgm:pt modelId="{82016EF0-3F66-49E2-9492-457C2C1CD1A0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Not </a:t>
          </a:r>
          <a:r>
            <a:rPr lang="pl-PL" err="1">
              <a:latin typeface="Calibri Light" panose="020F0302020204030204"/>
            </a:rPr>
            <a:t>satisfactory</a:t>
          </a:r>
          <a:r>
            <a:rPr lang="pl-PL">
              <a:latin typeface="Calibri Light" panose="020F0302020204030204"/>
            </a:rPr>
            <a:t> </a:t>
          </a:r>
          <a:r>
            <a:rPr lang="pl-PL" err="1">
              <a:latin typeface="Calibri Light" panose="020F0302020204030204"/>
            </a:rPr>
            <a:t>results</a:t>
          </a:r>
          <a:endParaRPr lang="pl-PL"/>
        </a:p>
      </dgm:t>
    </dgm:pt>
    <dgm:pt modelId="{D104C50B-53CC-45FA-9307-C36CE97B0AD0}" type="parTrans" cxnId="{D341F218-4F77-4AFA-B765-6AA6D0572724}">
      <dgm:prSet/>
      <dgm:spPr/>
      <dgm:t>
        <a:bodyPr/>
        <a:lstStyle/>
        <a:p>
          <a:endParaRPr lang="pl-PL"/>
        </a:p>
      </dgm:t>
    </dgm:pt>
    <dgm:pt modelId="{C71C5656-7ADF-4D6C-B03A-8FF5DF40D5E0}" type="sibTrans" cxnId="{D341F218-4F77-4AFA-B765-6AA6D0572724}">
      <dgm:prSet/>
      <dgm:spPr/>
      <dgm:t>
        <a:bodyPr/>
        <a:lstStyle/>
        <a:p>
          <a:endParaRPr lang="pl-PL"/>
        </a:p>
      </dgm:t>
    </dgm:pt>
    <dgm:pt modelId="{F11AEE0E-F607-44F1-85E0-DC6D68007A6A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 err="1"/>
            <a:t>Change</a:t>
          </a:r>
          <a:r>
            <a:rPr lang="pl-PL"/>
            <a:t> of </a:t>
          </a:r>
          <a:r>
            <a:rPr lang="pl-PL" err="1"/>
            <a:t>privacy</a:t>
          </a:r>
          <a:r>
            <a:rPr lang="pl-PL"/>
            <a:t> policy</a:t>
          </a:r>
        </a:p>
      </dgm:t>
    </dgm:pt>
    <dgm:pt modelId="{28B8636C-90DD-489D-AA44-63EA5E048CF5}" type="parTrans" cxnId="{02C09711-54E7-43C0-9FF5-D044AF301E89}">
      <dgm:prSet/>
      <dgm:spPr/>
      <dgm:t>
        <a:bodyPr/>
        <a:lstStyle/>
        <a:p>
          <a:endParaRPr lang="pl-PL"/>
        </a:p>
      </dgm:t>
    </dgm:pt>
    <dgm:pt modelId="{1BC1D1EF-B195-494A-8F52-D65A1C572730}" type="sibTrans" cxnId="{02C09711-54E7-43C0-9FF5-D044AF301E89}">
      <dgm:prSet/>
      <dgm:spPr/>
      <dgm:t>
        <a:bodyPr/>
        <a:lstStyle/>
        <a:p>
          <a:endParaRPr lang="pl-PL"/>
        </a:p>
      </dgm:t>
    </dgm:pt>
    <dgm:pt modelId="{6431C3A9-FF8C-4EC3-9B71-D938EE459964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Time </a:t>
          </a:r>
          <a:r>
            <a:rPr lang="pl-PL" err="1">
              <a:latin typeface="Calibri Light" panose="020F0302020204030204"/>
            </a:rPr>
            <a:t>shortage</a:t>
          </a:r>
          <a:endParaRPr lang="pl-PL"/>
        </a:p>
      </dgm:t>
    </dgm:pt>
    <dgm:pt modelId="{AF41F533-1D45-4998-BB29-6D27344F14AA}" type="parTrans" cxnId="{19A45408-4146-4A8D-BE7F-C98BA89C78CC}">
      <dgm:prSet/>
      <dgm:spPr/>
      <dgm:t>
        <a:bodyPr/>
        <a:lstStyle/>
        <a:p>
          <a:endParaRPr lang="pl-PL"/>
        </a:p>
      </dgm:t>
    </dgm:pt>
    <dgm:pt modelId="{EE9AF1E4-FDDD-423B-9FA7-F6213D9B792F}" type="sibTrans" cxnId="{19A45408-4146-4A8D-BE7F-C98BA89C78CC}">
      <dgm:prSet/>
      <dgm:spPr/>
      <dgm:t>
        <a:bodyPr/>
        <a:lstStyle/>
        <a:p>
          <a:endParaRPr lang="pl-PL"/>
        </a:p>
      </dgm:t>
    </dgm:pt>
    <dgm:pt modelId="{DB213737-EC3B-4D4A-8141-33934B8ADC26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 err="1">
              <a:latin typeface="Calibri Light" panose="020F0302020204030204"/>
            </a:rPr>
            <a:t>Underestimation</a:t>
          </a:r>
          <a:r>
            <a:rPr lang="pl-PL">
              <a:latin typeface="Calibri Light" panose="020F0302020204030204"/>
            </a:rPr>
            <a:t> of the </a:t>
          </a:r>
          <a:r>
            <a:rPr lang="pl-PL" err="1">
              <a:latin typeface="Calibri Light" panose="020F0302020204030204"/>
            </a:rPr>
            <a:t>scope</a:t>
          </a:r>
          <a:endParaRPr lang="pl-PL"/>
        </a:p>
      </dgm:t>
    </dgm:pt>
    <dgm:pt modelId="{064D4B2B-8DEB-47E5-8904-12BF8342454A}" type="parTrans" cxnId="{3238A035-25B4-4AC7-91B3-8AAD03C27638}">
      <dgm:prSet/>
      <dgm:spPr/>
      <dgm:t>
        <a:bodyPr/>
        <a:lstStyle/>
        <a:p>
          <a:endParaRPr lang="pl-PL"/>
        </a:p>
      </dgm:t>
    </dgm:pt>
    <dgm:pt modelId="{3DBABD6B-4CC7-4180-87E4-5F9FED61ED2B}" type="sibTrans" cxnId="{3238A035-25B4-4AC7-91B3-8AAD03C27638}">
      <dgm:prSet/>
      <dgm:spPr/>
      <dgm:t>
        <a:bodyPr/>
        <a:lstStyle/>
        <a:p>
          <a:endParaRPr lang="pl-PL"/>
        </a:p>
      </dgm:t>
    </dgm:pt>
    <dgm:pt modelId="{432B1132-3B9E-470D-9EE6-D5A6DBDAE89B}">
      <dgm:prSet phldrT="[Tekst]"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Unrecognized </a:t>
          </a:r>
          <a:r>
            <a:rPr lang="pl-PL" err="1">
              <a:latin typeface="Calibri Light" panose="020F0302020204030204"/>
            </a:rPr>
            <a:t>ones</a:t>
          </a:r>
          <a:endParaRPr lang="pl-PL"/>
        </a:p>
      </dgm:t>
    </dgm:pt>
    <dgm:pt modelId="{E8D54E8D-32A9-42D7-BD47-BD75704BBD85}" type="parTrans" cxnId="{C22D77AA-60F1-430F-A761-50698A8878CF}">
      <dgm:prSet/>
      <dgm:spPr/>
      <dgm:t>
        <a:bodyPr/>
        <a:lstStyle/>
        <a:p>
          <a:endParaRPr lang="pl-PL"/>
        </a:p>
      </dgm:t>
    </dgm:pt>
    <dgm:pt modelId="{C41141C0-022B-4CB4-BF32-B9358E100F8F}" type="sibTrans" cxnId="{C22D77AA-60F1-430F-A761-50698A8878CF}">
      <dgm:prSet/>
      <dgm:spPr/>
      <dgm:t>
        <a:bodyPr/>
        <a:lstStyle/>
        <a:p>
          <a:endParaRPr lang="pl-PL"/>
        </a:p>
      </dgm:t>
    </dgm:pt>
    <dgm:pt modelId="{58199925-D468-4EF9-BC5A-CED7BBB0DD2A}">
      <dgm:prSet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Team</a:t>
          </a:r>
        </a:p>
      </dgm:t>
    </dgm:pt>
    <dgm:pt modelId="{F5D28806-43DE-4638-82C0-82CBE21CC857}" type="parTrans" cxnId="{E4F7A3F6-1393-458A-A25D-2A97C57E1F50}">
      <dgm:prSet/>
      <dgm:spPr/>
    </dgm:pt>
    <dgm:pt modelId="{922DEE09-7D15-4241-A0E6-E37118462D3E}" type="sibTrans" cxnId="{E4F7A3F6-1393-458A-A25D-2A97C57E1F50}">
      <dgm:prSet/>
      <dgm:spPr/>
    </dgm:pt>
    <dgm:pt modelId="{0C88200C-11F6-4925-896D-B16D62C17D14}">
      <dgm:prSet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 err="1">
              <a:latin typeface="Calibri Light" panose="020F0302020204030204"/>
            </a:rPr>
            <a:t>Change</a:t>
          </a:r>
          <a:r>
            <a:rPr lang="pl-PL">
              <a:latin typeface="Calibri Light" panose="020F0302020204030204"/>
            </a:rPr>
            <a:t> of </a:t>
          </a:r>
          <a:r>
            <a:rPr lang="pl-PL" err="1">
              <a:latin typeface="Calibri Light" panose="020F0302020204030204"/>
            </a:rPr>
            <a:t>privacy</a:t>
          </a:r>
          <a:r>
            <a:rPr lang="pl-PL">
              <a:latin typeface="Calibri Light" panose="020F0302020204030204"/>
            </a:rPr>
            <a:t> policy</a:t>
          </a:r>
        </a:p>
      </dgm:t>
    </dgm:pt>
    <dgm:pt modelId="{8D381186-F13A-4BBE-AD40-E9823BE86C61}" type="parTrans" cxnId="{B9566774-089E-4D0E-A410-E61B58B40B0D}">
      <dgm:prSet/>
      <dgm:spPr/>
    </dgm:pt>
    <dgm:pt modelId="{B3B63F58-4B3C-4638-8474-896992F378ED}" type="sibTrans" cxnId="{B9566774-089E-4D0E-A410-E61B58B40B0D}">
      <dgm:prSet/>
      <dgm:spPr/>
    </dgm:pt>
    <dgm:pt modelId="{A50197A2-7012-415C-85CE-D5804D118F46}">
      <dgm:prSet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 err="1">
              <a:latin typeface="Calibri Light" panose="020F0302020204030204"/>
            </a:rPr>
            <a:t>Communication</a:t>
          </a:r>
          <a:r>
            <a:rPr lang="pl-PL">
              <a:latin typeface="Calibri Light" panose="020F0302020204030204"/>
            </a:rPr>
            <a:t> </a:t>
          </a:r>
          <a:r>
            <a:rPr lang="pl-PL" err="1">
              <a:latin typeface="Calibri Light" panose="020F0302020204030204"/>
            </a:rPr>
            <a:t>issues</a:t>
          </a:r>
          <a:endParaRPr lang="pl-PL">
            <a:latin typeface="Calibri Light" panose="020F0302020204030204"/>
          </a:endParaRPr>
        </a:p>
      </dgm:t>
    </dgm:pt>
    <dgm:pt modelId="{5E76BB5C-9649-4274-A783-867F0B16EFAC}" type="parTrans" cxnId="{1D2FCEB4-23BA-4B9F-8CA8-468FEFADB8FC}">
      <dgm:prSet/>
      <dgm:spPr/>
    </dgm:pt>
    <dgm:pt modelId="{11A0776A-233E-43D7-8423-0C04261A7367}" type="sibTrans" cxnId="{1D2FCEB4-23BA-4B9F-8CA8-468FEFADB8FC}">
      <dgm:prSet/>
      <dgm:spPr/>
    </dgm:pt>
    <dgm:pt modelId="{7E2F6F2F-EC2E-49CA-92B2-7B01D97C54BF}">
      <dgm:prSet phldr="0"/>
      <dgm:spPr/>
      <dgm:t>
        <a:bodyPr/>
        <a:lstStyle/>
        <a:p>
          <a:pPr rtl="0"/>
          <a:r>
            <a:rPr lang="pl-PL">
              <a:latin typeface="Calibri Light" panose="020F0302020204030204"/>
            </a:rPr>
            <a:t> </a:t>
          </a:r>
          <a:r>
            <a:rPr lang="pl-PL" err="1">
              <a:latin typeface="Calibri Light" panose="020F0302020204030204"/>
            </a:rPr>
            <a:t>Mistakes</a:t>
          </a:r>
          <a:r>
            <a:rPr lang="pl-PL">
              <a:latin typeface="Calibri Light" panose="020F0302020204030204"/>
            </a:rPr>
            <a:t> </a:t>
          </a:r>
          <a:r>
            <a:rPr lang="pl-PL" err="1">
              <a:latin typeface="Calibri Light" panose="020F0302020204030204"/>
            </a:rPr>
            <a:t>made</a:t>
          </a:r>
          <a:r>
            <a:rPr lang="pl-PL">
              <a:latin typeface="Calibri Light" panose="020F0302020204030204"/>
            </a:rPr>
            <a:t> by a </a:t>
          </a:r>
          <a:r>
            <a:rPr lang="pl-PL" err="1">
              <a:latin typeface="Calibri Light" panose="020F0302020204030204"/>
            </a:rPr>
            <a:t>member</a:t>
          </a:r>
          <a:endParaRPr lang="pl-PL">
            <a:latin typeface="Calibri Light" panose="020F0302020204030204"/>
          </a:endParaRPr>
        </a:p>
      </dgm:t>
    </dgm:pt>
    <dgm:pt modelId="{689E491F-E63F-4691-9288-D4F143E125AA}" type="parTrans" cxnId="{3CEDC4FD-D848-43B0-A3A9-3E9BD713F9F4}">
      <dgm:prSet/>
      <dgm:spPr/>
    </dgm:pt>
    <dgm:pt modelId="{BEFEA4D4-CF53-47CA-BAE4-FCE085A37D22}" type="sibTrans" cxnId="{3CEDC4FD-D848-43B0-A3A9-3E9BD713F9F4}">
      <dgm:prSet/>
      <dgm:spPr/>
    </dgm:pt>
    <dgm:pt modelId="{D2502E4F-66E7-4A67-BB53-8EFFEC89AE58}">
      <dgm:prSet phldr="0"/>
      <dgm:spPr/>
      <dgm:t>
        <a:bodyPr/>
        <a:lstStyle/>
        <a:p>
          <a:endParaRPr lang="pl-PL">
            <a:latin typeface="Calibri Light" panose="020F0302020204030204"/>
          </a:endParaRPr>
        </a:p>
      </dgm:t>
    </dgm:pt>
    <dgm:pt modelId="{3E02A23A-DB0D-490A-8C04-8349D4E50D2F}" type="parTrans" cxnId="{683AE09A-F69A-4926-BC14-B6B1E81D1663}">
      <dgm:prSet/>
      <dgm:spPr/>
    </dgm:pt>
    <dgm:pt modelId="{F9BE079B-571B-4434-94F6-8A679C153368}" type="sibTrans" cxnId="{683AE09A-F69A-4926-BC14-B6B1E81D1663}">
      <dgm:prSet/>
      <dgm:spPr/>
    </dgm:pt>
    <dgm:pt modelId="{EDA45DC4-568F-4806-9278-2DE30B6EAD55}" type="pres">
      <dgm:prSet presAssocID="{534A7A48-43BF-40BB-8BB3-C747F92F3584}" presName="linearFlow" presStyleCnt="0">
        <dgm:presLayoutVars>
          <dgm:dir/>
          <dgm:animLvl val="lvl"/>
          <dgm:resizeHandles val="exact"/>
        </dgm:presLayoutVars>
      </dgm:prSet>
      <dgm:spPr/>
    </dgm:pt>
    <dgm:pt modelId="{39FAF466-F382-4FDD-9688-473C103688AC}" type="pres">
      <dgm:prSet presAssocID="{84074AF8-746C-4C2B-97A5-D79D9B5B0B7E}" presName="composite" presStyleCnt="0"/>
      <dgm:spPr/>
    </dgm:pt>
    <dgm:pt modelId="{67BC967C-B374-485D-BFC7-7A3B409D669B}" type="pres">
      <dgm:prSet presAssocID="{84074AF8-746C-4C2B-97A5-D79D9B5B0B7E}" presName="parentText" presStyleLbl="alignNode1" presStyleIdx="0" presStyleCnt="4">
        <dgm:presLayoutVars>
          <dgm:chMax val="1"/>
          <dgm:bulletEnabled val="1"/>
        </dgm:presLayoutVars>
      </dgm:prSet>
      <dgm:spPr>
        <a:solidFill>
          <a:schemeClr val="accent2"/>
        </a:solidFill>
      </dgm:spPr>
    </dgm:pt>
    <dgm:pt modelId="{77E32DFF-0568-49C7-BC6C-6CC15E138A83}" type="pres">
      <dgm:prSet presAssocID="{84074AF8-746C-4C2B-97A5-D79D9B5B0B7E}" presName="descendantText" presStyleLbl="alignAcc1" presStyleIdx="0" presStyleCnt="4">
        <dgm:presLayoutVars>
          <dgm:bulletEnabled val="1"/>
        </dgm:presLayoutVars>
      </dgm:prSet>
      <dgm:spPr/>
    </dgm:pt>
    <dgm:pt modelId="{61E307D9-20D3-4BAE-AFA3-96D8891B7568}" type="pres">
      <dgm:prSet presAssocID="{5A4C8AE1-217D-48A2-9F3F-1A576F657314}" presName="sp" presStyleCnt="0"/>
      <dgm:spPr/>
    </dgm:pt>
    <dgm:pt modelId="{8070FA06-BC37-413A-ACD9-5836C0B06D76}" type="pres">
      <dgm:prSet presAssocID="{592C050F-56CB-4090-B4DC-246BBD62649B}" presName="composite" presStyleCnt="0"/>
      <dgm:spPr/>
    </dgm:pt>
    <dgm:pt modelId="{8936119E-7F7E-4458-BC09-BE7CE63B619D}" type="pres">
      <dgm:prSet presAssocID="{592C050F-56CB-4090-B4DC-246BBD62649B}" presName="parentText" presStyleLbl="alignNode1" presStyleIdx="1" presStyleCnt="4">
        <dgm:presLayoutVars>
          <dgm:chMax val="1"/>
          <dgm:bulletEnabled val="1"/>
        </dgm:presLayoutVars>
      </dgm:prSet>
      <dgm:spPr>
        <a:solidFill>
          <a:schemeClr val="accent2"/>
        </a:solidFill>
      </dgm:spPr>
    </dgm:pt>
    <dgm:pt modelId="{DAA46E0B-7025-40AA-8F2C-238FC7840DAD}" type="pres">
      <dgm:prSet presAssocID="{592C050F-56CB-4090-B4DC-246BBD62649B}" presName="descendantText" presStyleLbl="alignAcc1" presStyleIdx="1" presStyleCnt="4">
        <dgm:presLayoutVars>
          <dgm:bulletEnabled val="1"/>
        </dgm:presLayoutVars>
      </dgm:prSet>
      <dgm:spPr/>
    </dgm:pt>
    <dgm:pt modelId="{FBE54F89-5B3C-4F35-817A-F1C344584453}" type="pres">
      <dgm:prSet presAssocID="{5BDF1721-8F74-4D22-BD67-787F8FD7E5CA}" presName="sp" presStyleCnt="0"/>
      <dgm:spPr/>
    </dgm:pt>
    <dgm:pt modelId="{D586CC6B-BE13-4891-9F0E-FB794BB5297D}" type="pres">
      <dgm:prSet presAssocID="{6431C3A9-FF8C-4EC3-9B71-D938EE459964}" presName="composite" presStyleCnt="0"/>
      <dgm:spPr/>
    </dgm:pt>
    <dgm:pt modelId="{2A6B985B-527D-460F-8500-CAC189EE96ED}" type="pres">
      <dgm:prSet presAssocID="{6431C3A9-FF8C-4EC3-9B71-D938EE459964}" presName="parentText" presStyleLbl="alignNode1" presStyleIdx="2" presStyleCnt="4">
        <dgm:presLayoutVars>
          <dgm:chMax val="1"/>
          <dgm:bulletEnabled val="1"/>
        </dgm:presLayoutVars>
      </dgm:prSet>
      <dgm:spPr>
        <a:solidFill>
          <a:schemeClr val="accent2"/>
        </a:solidFill>
      </dgm:spPr>
    </dgm:pt>
    <dgm:pt modelId="{76BC2E30-057D-4FF1-A62F-D27D28CA4EFB}" type="pres">
      <dgm:prSet presAssocID="{6431C3A9-FF8C-4EC3-9B71-D938EE459964}" presName="descendantText" presStyleLbl="alignAcc1" presStyleIdx="2" presStyleCnt="4">
        <dgm:presLayoutVars>
          <dgm:bulletEnabled val="1"/>
        </dgm:presLayoutVars>
      </dgm:prSet>
      <dgm:spPr/>
    </dgm:pt>
    <dgm:pt modelId="{A40AC5A8-8DA6-4AD1-9ED1-A35CA4E62891}" type="pres">
      <dgm:prSet presAssocID="{EE9AF1E4-FDDD-423B-9FA7-F6213D9B792F}" presName="sp" presStyleCnt="0"/>
      <dgm:spPr/>
    </dgm:pt>
    <dgm:pt modelId="{982C1457-28C0-4CFD-A1C3-DA42546C4796}" type="pres">
      <dgm:prSet presAssocID="{58199925-D468-4EF9-BC5A-CED7BBB0DD2A}" presName="composite" presStyleCnt="0"/>
      <dgm:spPr/>
    </dgm:pt>
    <dgm:pt modelId="{D67CB05D-5BA7-4F7A-A476-3E8771907384}" type="pres">
      <dgm:prSet presAssocID="{58199925-D468-4EF9-BC5A-CED7BBB0DD2A}" presName="parentText" presStyleLbl="alignNode1" presStyleIdx="3" presStyleCnt="4">
        <dgm:presLayoutVars>
          <dgm:chMax val="1"/>
          <dgm:bulletEnabled val="1"/>
        </dgm:presLayoutVars>
      </dgm:prSet>
      <dgm:spPr>
        <a:solidFill>
          <a:schemeClr val="accent2"/>
        </a:solidFill>
      </dgm:spPr>
    </dgm:pt>
    <dgm:pt modelId="{C9B0A8BD-A2D4-4147-A337-AEF11266C3A8}" type="pres">
      <dgm:prSet presAssocID="{58199925-D468-4EF9-BC5A-CED7BBB0DD2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9A45408-4146-4A8D-BE7F-C98BA89C78CC}" srcId="{534A7A48-43BF-40BB-8BB3-C747F92F3584}" destId="{6431C3A9-FF8C-4EC3-9B71-D938EE459964}" srcOrd="2" destOrd="0" parTransId="{AF41F533-1D45-4998-BB29-6D27344F14AA}" sibTransId="{EE9AF1E4-FDDD-423B-9FA7-F6213D9B792F}"/>
    <dgm:cxn modelId="{02C09711-54E7-43C0-9FF5-D044AF301E89}" srcId="{592C050F-56CB-4090-B4DC-246BBD62649B}" destId="{F11AEE0E-F607-44F1-85E0-DC6D68007A6A}" srcOrd="1" destOrd="0" parTransId="{28B8636C-90DD-489D-AA44-63EA5E048CF5}" sibTransId="{1BC1D1EF-B195-494A-8F52-D65A1C572730}"/>
    <dgm:cxn modelId="{D341F218-4F77-4AFA-B765-6AA6D0572724}" srcId="{592C050F-56CB-4090-B4DC-246BBD62649B}" destId="{82016EF0-3F66-49E2-9492-457C2C1CD1A0}" srcOrd="0" destOrd="0" parTransId="{D104C50B-53CC-45FA-9307-C36CE97B0AD0}" sibTransId="{C71C5656-7ADF-4D6C-B03A-8FF5DF40D5E0}"/>
    <dgm:cxn modelId="{7CA01E1E-1AC1-4C50-941C-350B3A171E1D}" type="presOf" srcId="{0C88200C-11F6-4925-896D-B16D62C17D14}" destId="{77E32DFF-0568-49C7-BC6C-6CC15E138A83}" srcOrd="0" destOrd="2" presId="urn:microsoft.com/office/officeart/2005/8/layout/chevron2"/>
    <dgm:cxn modelId="{3F34412E-5F7A-4017-85E6-2AA941C6E741}" type="presOf" srcId="{7E2F6F2F-EC2E-49CA-92B2-7B01D97C54BF}" destId="{C9B0A8BD-A2D4-4147-A337-AEF11266C3A8}" srcOrd="0" destOrd="1" presId="urn:microsoft.com/office/officeart/2005/8/layout/chevron2"/>
    <dgm:cxn modelId="{09379D33-9AA7-42D7-A3BB-7FA9731ADBF5}" type="presOf" srcId="{C0015AA8-AC16-4C81-B1D7-2A29349FCE62}" destId="{77E32DFF-0568-49C7-BC6C-6CC15E138A83}" srcOrd="0" destOrd="1" presId="urn:microsoft.com/office/officeart/2005/8/layout/chevron2"/>
    <dgm:cxn modelId="{3238A035-25B4-4AC7-91B3-8AAD03C27638}" srcId="{6431C3A9-FF8C-4EC3-9B71-D938EE459964}" destId="{DB213737-EC3B-4D4A-8141-33934B8ADC26}" srcOrd="0" destOrd="0" parTransId="{064D4B2B-8DEB-47E5-8904-12BF8342454A}" sibTransId="{3DBABD6B-4CC7-4180-87E4-5F9FED61ED2B}"/>
    <dgm:cxn modelId="{4DFB6863-46C7-4E9E-99D1-1CBCE17C7F08}" srcId="{534A7A48-43BF-40BB-8BB3-C747F92F3584}" destId="{84074AF8-746C-4C2B-97A5-D79D9B5B0B7E}" srcOrd="0" destOrd="0" parTransId="{4BD42E0A-EB7B-48ED-9E97-3155D7D214C8}" sibTransId="{5A4C8AE1-217D-48A2-9F3F-1A576F657314}"/>
    <dgm:cxn modelId="{22CE8F6C-B5FC-4374-AAAC-1134695F3C3B}" type="presOf" srcId="{D2502E4F-66E7-4A67-BB53-8EFFEC89AE58}" destId="{C9B0A8BD-A2D4-4147-A337-AEF11266C3A8}" srcOrd="0" destOrd="2" presId="urn:microsoft.com/office/officeart/2005/8/layout/chevron2"/>
    <dgm:cxn modelId="{88890E70-240B-492E-9406-286082F02E64}" type="presOf" srcId="{6431C3A9-FF8C-4EC3-9B71-D938EE459964}" destId="{2A6B985B-527D-460F-8500-CAC189EE96ED}" srcOrd="0" destOrd="0" presId="urn:microsoft.com/office/officeart/2005/8/layout/chevron2"/>
    <dgm:cxn modelId="{46DD4851-7D2B-45D6-A8C9-0990B5F68539}" type="presOf" srcId="{A50197A2-7012-415C-85CE-D5804D118F46}" destId="{C9B0A8BD-A2D4-4147-A337-AEF11266C3A8}" srcOrd="0" destOrd="0" presId="urn:microsoft.com/office/officeart/2005/8/layout/chevron2"/>
    <dgm:cxn modelId="{475F3C53-345B-46F2-BF8F-D2410EE2A9EA}" type="presOf" srcId="{84074AF8-746C-4C2B-97A5-D79D9B5B0B7E}" destId="{67BC967C-B374-485D-BFC7-7A3B409D669B}" srcOrd="0" destOrd="0" presId="urn:microsoft.com/office/officeart/2005/8/layout/chevron2"/>
    <dgm:cxn modelId="{5834C653-A297-421E-A18E-2706223DC871}" srcId="{84074AF8-746C-4C2B-97A5-D79D9B5B0B7E}" destId="{FF071BE6-C180-4838-BA2D-6901E84F88BC}" srcOrd="0" destOrd="0" parTransId="{1DF45CFB-6922-4939-834B-480C4B0AE851}" sibTransId="{CB51D8D0-35A9-4565-B651-46AF0885DDCE}"/>
    <dgm:cxn modelId="{B9566774-089E-4D0E-A410-E61B58B40B0D}" srcId="{84074AF8-746C-4C2B-97A5-D79D9B5B0B7E}" destId="{0C88200C-11F6-4925-896D-B16D62C17D14}" srcOrd="2" destOrd="0" parTransId="{8D381186-F13A-4BBE-AD40-E9823BE86C61}" sibTransId="{B3B63F58-4B3C-4638-8474-896992F378ED}"/>
    <dgm:cxn modelId="{E0F5415A-4B22-42D1-A627-4DE37FED8BC5}" type="presOf" srcId="{58199925-D468-4EF9-BC5A-CED7BBB0DD2A}" destId="{D67CB05D-5BA7-4F7A-A476-3E8771907384}" srcOrd="0" destOrd="0" presId="urn:microsoft.com/office/officeart/2005/8/layout/chevron2"/>
    <dgm:cxn modelId="{26AE8F8A-9D6C-46E6-AB2B-CDC4335747F1}" type="presOf" srcId="{FF071BE6-C180-4838-BA2D-6901E84F88BC}" destId="{77E32DFF-0568-49C7-BC6C-6CC15E138A83}" srcOrd="0" destOrd="0" presId="urn:microsoft.com/office/officeart/2005/8/layout/chevron2"/>
    <dgm:cxn modelId="{683AE09A-F69A-4926-BC14-B6B1E81D1663}" srcId="{58199925-D468-4EF9-BC5A-CED7BBB0DD2A}" destId="{D2502E4F-66E7-4A67-BB53-8EFFEC89AE58}" srcOrd="2" destOrd="0" parTransId="{3E02A23A-DB0D-490A-8C04-8349D4E50D2F}" sibTransId="{F9BE079B-571B-4434-94F6-8A679C153368}"/>
    <dgm:cxn modelId="{38FF2CA4-B340-44DE-8458-D98B7E8C29D5}" srcId="{534A7A48-43BF-40BB-8BB3-C747F92F3584}" destId="{592C050F-56CB-4090-B4DC-246BBD62649B}" srcOrd="1" destOrd="0" parTransId="{C47C1ED5-C006-4C3D-BE87-E5A2EEF17457}" sibTransId="{5BDF1721-8F74-4D22-BD67-787F8FD7E5CA}"/>
    <dgm:cxn modelId="{382686A8-9DC0-43D0-8951-D8E5447BF229}" type="presOf" srcId="{592C050F-56CB-4090-B4DC-246BBD62649B}" destId="{8936119E-7F7E-4458-BC09-BE7CE63B619D}" srcOrd="0" destOrd="0" presId="urn:microsoft.com/office/officeart/2005/8/layout/chevron2"/>
    <dgm:cxn modelId="{C22D77AA-60F1-430F-A761-50698A8878CF}" srcId="{6431C3A9-FF8C-4EC3-9B71-D938EE459964}" destId="{432B1132-3B9E-470D-9EE6-D5A6DBDAE89B}" srcOrd="1" destOrd="0" parTransId="{E8D54E8D-32A9-42D7-BD47-BD75704BBD85}" sibTransId="{C41141C0-022B-4CB4-BF32-B9358E100F8F}"/>
    <dgm:cxn modelId="{2310BCAC-222C-4F70-B007-64B1AC8DF17E}" type="presOf" srcId="{DB213737-EC3B-4D4A-8141-33934B8ADC26}" destId="{76BC2E30-057D-4FF1-A62F-D27D28CA4EFB}" srcOrd="0" destOrd="0" presId="urn:microsoft.com/office/officeart/2005/8/layout/chevron2"/>
    <dgm:cxn modelId="{1D2FCEB4-23BA-4B9F-8CA8-468FEFADB8FC}" srcId="{58199925-D468-4EF9-BC5A-CED7BBB0DD2A}" destId="{A50197A2-7012-415C-85CE-D5804D118F46}" srcOrd="0" destOrd="0" parTransId="{5E76BB5C-9649-4274-A783-867F0B16EFAC}" sibTransId="{11A0776A-233E-43D7-8423-0C04261A7367}"/>
    <dgm:cxn modelId="{2FF6E9B6-FD74-42E5-BCB6-FEC285B9CA37}" type="presOf" srcId="{534A7A48-43BF-40BB-8BB3-C747F92F3584}" destId="{EDA45DC4-568F-4806-9278-2DE30B6EAD55}" srcOrd="0" destOrd="0" presId="urn:microsoft.com/office/officeart/2005/8/layout/chevron2"/>
    <dgm:cxn modelId="{BD4426CE-3C41-452D-A432-01AD060DB62E}" type="presOf" srcId="{432B1132-3B9E-470D-9EE6-D5A6DBDAE89B}" destId="{76BC2E30-057D-4FF1-A62F-D27D28CA4EFB}" srcOrd="0" destOrd="1" presId="urn:microsoft.com/office/officeart/2005/8/layout/chevron2"/>
    <dgm:cxn modelId="{CADD77E4-BB7D-4CFE-8B0B-130D28F256F5}" type="presOf" srcId="{82016EF0-3F66-49E2-9492-457C2C1CD1A0}" destId="{DAA46E0B-7025-40AA-8F2C-238FC7840DAD}" srcOrd="0" destOrd="0" presId="urn:microsoft.com/office/officeart/2005/8/layout/chevron2"/>
    <dgm:cxn modelId="{AD6379EF-B531-4C07-802F-7B5D3845CE1E}" srcId="{84074AF8-746C-4C2B-97A5-D79D9B5B0B7E}" destId="{C0015AA8-AC16-4C81-B1D7-2A29349FCE62}" srcOrd="1" destOrd="0" parTransId="{2011371B-0C27-4BE1-A6FC-C0CD7E7AF6C8}" sibTransId="{5C869BD2-9F4C-4498-B7B6-9E348A6B2270}"/>
    <dgm:cxn modelId="{A46C8FF3-93E4-493C-8470-4AD9E2D4AC1C}" type="presOf" srcId="{F11AEE0E-F607-44F1-85E0-DC6D68007A6A}" destId="{DAA46E0B-7025-40AA-8F2C-238FC7840DAD}" srcOrd="0" destOrd="1" presId="urn:microsoft.com/office/officeart/2005/8/layout/chevron2"/>
    <dgm:cxn modelId="{E4F7A3F6-1393-458A-A25D-2A97C57E1F50}" srcId="{534A7A48-43BF-40BB-8BB3-C747F92F3584}" destId="{58199925-D468-4EF9-BC5A-CED7BBB0DD2A}" srcOrd="3" destOrd="0" parTransId="{F5D28806-43DE-4638-82C0-82CBE21CC857}" sibTransId="{922DEE09-7D15-4241-A0E6-E37118462D3E}"/>
    <dgm:cxn modelId="{3CEDC4FD-D848-43B0-A3A9-3E9BD713F9F4}" srcId="{58199925-D468-4EF9-BC5A-CED7BBB0DD2A}" destId="{7E2F6F2F-EC2E-49CA-92B2-7B01D97C54BF}" srcOrd="1" destOrd="0" parTransId="{689E491F-E63F-4691-9288-D4F143E125AA}" sibTransId="{BEFEA4D4-CF53-47CA-BAE4-FCE085A37D22}"/>
    <dgm:cxn modelId="{D449C381-DA30-4352-9DE4-763E434CB60D}" type="presParOf" srcId="{EDA45DC4-568F-4806-9278-2DE30B6EAD55}" destId="{39FAF466-F382-4FDD-9688-473C103688AC}" srcOrd="0" destOrd="0" presId="urn:microsoft.com/office/officeart/2005/8/layout/chevron2"/>
    <dgm:cxn modelId="{1AF36EB6-E243-4950-871A-5401D6CC3930}" type="presParOf" srcId="{39FAF466-F382-4FDD-9688-473C103688AC}" destId="{67BC967C-B374-485D-BFC7-7A3B409D669B}" srcOrd="0" destOrd="0" presId="urn:microsoft.com/office/officeart/2005/8/layout/chevron2"/>
    <dgm:cxn modelId="{6229191D-8ECA-4757-B7D1-722A037333A3}" type="presParOf" srcId="{39FAF466-F382-4FDD-9688-473C103688AC}" destId="{77E32DFF-0568-49C7-BC6C-6CC15E138A83}" srcOrd="1" destOrd="0" presId="urn:microsoft.com/office/officeart/2005/8/layout/chevron2"/>
    <dgm:cxn modelId="{CE4CD674-4503-47EB-A2EF-D44B925D8999}" type="presParOf" srcId="{EDA45DC4-568F-4806-9278-2DE30B6EAD55}" destId="{61E307D9-20D3-4BAE-AFA3-96D8891B7568}" srcOrd="1" destOrd="0" presId="urn:microsoft.com/office/officeart/2005/8/layout/chevron2"/>
    <dgm:cxn modelId="{1D493A66-D555-4736-97DF-42EDC65E257E}" type="presParOf" srcId="{EDA45DC4-568F-4806-9278-2DE30B6EAD55}" destId="{8070FA06-BC37-413A-ACD9-5836C0B06D76}" srcOrd="2" destOrd="0" presId="urn:microsoft.com/office/officeart/2005/8/layout/chevron2"/>
    <dgm:cxn modelId="{E13BC22C-2C7A-4CF1-8B4D-73DA985F4770}" type="presParOf" srcId="{8070FA06-BC37-413A-ACD9-5836C0B06D76}" destId="{8936119E-7F7E-4458-BC09-BE7CE63B619D}" srcOrd="0" destOrd="0" presId="urn:microsoft.com/office/officeart/2005/8/layout/chevron2"/>
    <dgm:cxn modelId="{F30FC52B-DC7B-463E-B82E-FE4EF96FFF77}" type="presParOf" srcId="{8070FA06-BC37-413A-ACD9-5836C0B06D76}" destId="{DAA46E0B-7025-40AA-8F2C-238FC7840DAD}" srcOrd="1" destOrd="0" presId="urn:microsoft.com/office/officeart/2005/8/layout/chevron2"/>
    <dgm:cxn modelId="{5724ACF7-CBB7-40EB-A39F-B898F425A42A}" type="presParOf" srcId="{EDA45DC4-568F-4806-9278-2DE30B6EAD55}" destId="{FBE54F89-5B3C-4F35-817A-F1C344584453}" srcOrd="3" destOrd="0" presId="urn:microsoft.com/office/officeart/2005/8/layout/chevron2"/>
    <dgm:cxn modelId="{C978C39C-0936-448E-97B8-D4A0302CD8D8}" type="presParOf" srcId="{EDA45DC4-568F-4806-9278-2DE30B6EAD55}" destId="{D586CC6B-BE13-4891-9F0E-FB794BB5297D}" srcOrd="4" destOrd="0" presId="urn:microsoft.com/office/officeart/2005/8/layout/chevron2"/>
    <dgm:cxn modelId="{1102BD18-7AAB-48D4-90D7-F93DAC92F74F}" type="presParOf" srcId="{D586CC6B-BE13-4891-9F0E-FB794BB5297D}" destId="{2A6B985B-527D-460F-8500-CAC189EE96ED}" srcOrd="0" destOrd="0" presId="urn:microsoft.com/office/officeart/2005/8/layout/chevron2"/>
    <dgm:cxn modelId="{4C935723-6F61-4532-A7A1-B13D28759732}" type="presParOf" srcId="{D586CC6B-BE13-4891-9F0E-FB794BB5297D}" destId="{76BC2E30-057D-4FF1-A62F-D27D28CA4EFB}" srcOrd="1" destOrd="0" presId="urn:microsoft.com/office/officeart/2005/8/layout/chevron2"/>
    <dgm:cxn modelId="{84DB981E-7B16-48BD-AE89-948054303721}" type="presParOf" srcId="{EDA45DC4-568F-4806-9278-2DE30B6EAD55}" destId="{A40AC5A8-8DA6-4AD1-9ED1-A35CA4E62891}" srcOrd="5" destOrd="0" presId="urn:microsoft.com/office/officeart/2005/8/layout/chevron2"/>
    <dgm:cxn modelId="{EE657BC3-8D39-455C-B3A6-61C115B397AD}" type="presParOf" srcId="{EDA45DC4-568F-4806-9278-2DE30B6EAD55}" destId="{982C1457-28C0-4CFD-A1C3-DA42546C4796}" srcOrd="6" destOrd="0" presId="urn:microsoft.com/office/officeart/2005/8/layout/chevron2"/>
    <dgm:cxn modelId="{FA968D73-7C23-4977-82C2-52EFE23B1C8E}" type="presParOf" srcId="{982C1457-28C0-4CFD-A1C3-DA42546C4796}" destId="{D67CB05D-5BA7-4F7A-A476-3E8771907384}" srcOrd="0" destOrd="0" presId="urn:microsoft.com/office/officeart/2005/8/layout/chevron2"/>
    <dgm:cxn modelId="{00B1F64C-151C-41F0-9FF1-57191FD23F6B}" type="presParOf" srcId="{982C1457-28C0-4CFD-A1C3-DA42546C4796}" destId="{C9B0A8BD-A2D4-4147-A337-AEF11266C3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7AEB8C-7CF4-41F7-B0EA-1B58B5E63C6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26361E-5A99-471D-81BC-1C26A338A921}">
      <dgm:prSet/>
      <dgm:spPr/>
      <dgm:t>
        <a:bodyPr/>
        <a:lstStyle/>
        <a:p>
          <a:pPr rtl="0"/>
          <a:r>
            <a:rPr lang="en-GB"/>
            <a:t>over 200 ontologies </a:t>
          </a:r>
          <a:br>
            <a:rPr lang="en-GB">
              <a:latin typeface="Calibri Light" panose="020F0302020204030204"/>
            </a:rPr>
          </a:br>
          <a:r>
            <a:rPr lang="en-GB"/>
            <a:t>(still increasing) </a:t>
          </a:r>
          <a:endParaRPr lang="en-US">
            <a:latin typeface="Calibri Light" panose="020F0302020204030204"/>
          </a:endParaRPr>
        </a:p>
      </dgm:t>
    </dgm:pt>
    <dgm:pt modelId="{76C964B2-21CC-4F25-8828-60A866A8D3CC}" type="parTrans" cxnId="{55338120-A38C-4824-97E7-94F6080ACDDC}">
      <dgm:prSet/>
      <dgm:spPr/>
      <dgm:t>
        <a:bodyPr/>
        <a:lstStyle/>
        <a:p>
          <a:endParaRPr lang="en-US"/>
        </a:p>
      </dgm:t>
    </dgm:pt>
    <dgm:pt modelId="{E115AC2B-674D-4C3F-A783-DB8DF633DFF9}" type="sibTrans" cxnId="{55338120-A38C-4824-97E7-94F6080ACDDC}">
      <dgm:prSet/>
      <dgm:spPr/>
      <dgm:t>
        <a:bodyPr/>
        <a:lstStyle/>
        <a:p>
          <a:endParaRPr lang="en-US"/>
        </a:p>
      </dgm:t>
    </dgm:pt>
    <dgm:pt modelId="{90FF423C-85CA-4B32-BF54-665A8FE50172}">
      <dgm:prSet/>
      <dgm:spPr/>
      <dgm:t>
        <a:bodyPr/>
        <a:lstStyle/>
        <a:p>
          <a:r>
            <a:rPr lang="en-GB"/>
            <a:t>How it works:</a:t>
          </a:r>
          <a:endParaRPr lang="en-US"/>
        </a:p>
      </dgm:t>
    </dgm:pt>
    <dgm:pt modelId="{894DCC0C-B2AB-4CBC-8FAF-5EF103C70B28}" type="parTrans" cxnId="{E715B9DB-A94A-42A2-911A-72F7900A5C98}">
      <dgm:prSet/>
      <dgm:spPr/>
      <dgm:t>
        <a:bodyPr/>
        <a:lstStyle/>
        <a:p>
          <a:endParaRPr lang="en-US"/>
        </a:p>
      </dgm:t>
    </dgm:pt>
    <dgm:pt modelId="{97E61D3C-16C3-430B-8FEB-8ACEBA2A3163}" type="sibTrans" cxnId="{E715B9DB-A94A-42A2-911A-72F7900A5C98}">
      <dgm:prSet/>
      <dgm:spPr/>
      <dgm:t>
        <a:bodyPr/>
        <a:lstStyle/>
        <a:p>
          <a:endParaRPr lang="en-US"/>
        </a:p>
      </dgm:t>
    </dgm:pt>
    <dgm:pt modelId="{50E61C3C-A240-46AD-A1F7-913DC035F202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1. Direct</a:t>
          </a:r>
          <a:r>
            <a:rPr lang="en-GB"/>
            <a:t> string matching (input tokens matched to concepts from ontologies syntactically).</a:t>
          </a:r>
          <a:endParaRPr lang="en-US"/>
        </a:p>
      </dgm:t>
    </dgm:pt>
    <dgm:pt modelId="{40825CCA-06A1-4D37-B9DE-23D139901224}" type="parTrans" cxnId="{7E78CC21-D2F8-4407-A9C6-7B124B626A64}">
      <dgm:prSet/>
      <dgm:spPr/>
      <dgm:t>
        <a:bodyPr/>
        <a:lstStyle/>
        <a:p>
          <a:endParaRPr lang="en-US"/>
        </a:p>
      </dgm:t>
    </dgm:pt>
    <dgm:pt modelId="{334767EA-66A7-4A92-884A-786A33B8BB12}" type="sibTrans" cxnId="{7E78CC21-D2F8-4407-A9C6-7B124B626A64}">
      <dgm:prSet/>
      <dgm:spPr/>
      <dgm:t>
        <a:bodyPr/>
        <a:lstStyle/>
        <a:p>
          <a:endParaRPr lang="en-US"/>
        </a:p>
      </dgm:t>
    </dgm:pt>
    <dgm:pt modelId="{55C5D64B-5E7C-4321-8798-FFDDEBDF2B56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2. Searching</a:t>
          </a:r>
          <a:r>
            <a:rPr lang="en-GB"/>
            <a:t> for parents of concepts in ontologies.</a:t>
          </a:r>
          <a:endParaRPr lang="en-US"/>
        </a:p>
      </dgm:t>
    </dgm:pt>
    <dgm:pt modelId="{1753E4F6-7A93-456A-A620-807F80451E86}" type="parTrans" cxnId="{93763F2F-D3F0-4451-A11B-78E454001172}">
      <dgm:prSet/>
      <dgm:spPr/>
      <dgm:t>
        <a:bodyPr/>
        <a:lstStyle/>
        <a:p>
          <a:endParaRPr lang="en-US"/>
        </a:p>
      </dgm:t>
    </dgm:pt>
    <dgm:pt modelId="{67D91443-BA4F-4483-A2FF-A183CFB6B612}" type="sibTrans" cxnId="{93763F2F-D3F0-4451-A11B-78E454001172}">
      <dgm:prSet/>
      <dgm:spPr/>
      <dgm:t>
        <a:bodyPr/>
        <a:lstStyle/>
        <a:p>
          <a:endParaRPr lang="en-US"/>
        </a:p>
      </dgm:t>
    </dgm:pt>
    <dgm:pt modelId="{4DCF8D56-F020-4860-8F9D-BF3FA83C8029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3. </a:t>
          </a:r>
          <a:r>
            <a:rPr lang="en-GB"/>
            <a:t>Find relations between different ontologies.</a:t>
          </a:r>
          <a:endParaRPr lang="en-US"/>
        </a:p>
      </dgm:t>
    </dgm:pt>
    <dgm:pt modelId="{94919220-AF7E-4053-9D24-0ABCE6EF2CC3}" type="parTrans" cxnId="{ACD8F4FC-0B65-4606-83E6-62B2D594F844}">
      <dgm:prSet/>
      <dgm:spPr/>
      <dgm:t>
        <a:bodyPr/>
        <a:lstStyle/>
        <a:p>
          <a:endParaRPr lang="en-US"/>
        </a:p>
      </dgm:t>
    </dgm:pt>
    <dgm:pt modelId="{A0AEF517-A38F-4121-A5F0-76810E5A9F36}" type="sibTrans" cxnId="{ACD8F4FC-0B65-4606-83E6-62B2D594F844}">
      <dgm:prSet/>
      <dgm:spPr/>
      <dgm:t>
        <a:bodyPr/>
        <a:lstStyle/>
        <a:p>
          <a:endParaRPr lang="en-US"/>
        </a:p>
      </dgm:t>
    </dgm:pt>
    <dgm:pt modelId="{70BB0707-184E-454B-90E7-98046D78319F}" type="pres">
      <dgm:prSet presAssocID="{667AEB8C-7CF4-41F7-B0EA-1B58B5E63C6F}" presName="Name0" presStyleCnt="0">
        <dgm:presLayoutVars>
          <dgm:dir/>
          <dgm:animLvl val="lvl"/>
          <dgm:resizeHandles val="exact"/>
        </dgm:presLayoutVars>
      </dgm:prSet>
      <dgm:spPr/>
    </dgm:pt>
    <dgm:pt modelId="{769445D8-D6D1-4340-8227-C1A0769A6157}" type="pres">
      <dgm:prSet presAssocID="{90FF423C-85CA-4B32-BF54-665A8FE50172}" presName="boxAndChildren" presStyleCnt="0"/>
      <dgm:spPr/>
    </dgm:pt>
    <dgm:pt modelId="{C228D4C1-62DD-4A5F-B171-E9FC9FF6C97C}" type="pres">
      <dgm:prSet presAssocID="{90FF423C-85CA-4B32-BF54-665A8FE50172}" presName="parentTextBox" presStyleLbl="node1" presStyleIdx="0" presStyleCnt="2"/>
      <dgm:spPr/>
    </dgm:pt>
    <dgm:pt modelId="{52AA5E8A-3CED-4FC4-A630-5BB5978BB22B}" type="pres">
      <dgm:prSet presAssocID="{90FF423C-85CA-4B32-BF54-665A8FE50172}" presName="entireBox" presStyleLbl="node1" presStyleIdx="0" presStyleCnt="2"/>
      <dgm:spPr/>
    </dgm:pt>
    <dgm:pt modelId="{3526A325-7593-436B-B894-40DB84AA4D6A}" type="pres">
      <dgm:prSet presAssocID="{90FF423C-85CA-4B32-BF54-665A8FE50172}" presName="descendantBox" presStyleCnt="0"/>
      <dgm:spPr/>
    </dgm:pt>
    <dgm:pt modelId="{21212A28-B11A-43C6-A20C-E9B2EBFE0098}" type="pres">
      <dgm:prSet presAssocID="{50E61C3C-A240-46AD-A1F7-913DC035F202}" presName="childTextBox" presStyleLbl="fgAccFollowNode1" presStyleIdx="0" presStyleCnt="3">
        <dgm:presLayoutVars>
          <dgm:bulletEnabled val="1"/>
        </dgm:presLayoutVars>
      </dgm:prSet>
      <dgm:spPr/>
    </dgm:pt>
    <dgm:pt modelId="{D7C3CDE1-690B-4273-ACB5-82504506774C}" type="pres">
      <dgm:prSet presAssocID="{55C5D64B-5E7C-4321-8798-FFDDEBDF2B56}" presName="childTextBox" presStyleLbl="fgAccFollowNode1" presStyleIdx="1" presStyleCnt="3">
        <dgm:presLayoutVars>
          <dgm:bulletEnabled val="1"/>
        </dgm:presLayoutVars>
      </dgm:prSet>
      <dgm:spPr/>
    </dgm:pt>
    <dgm:pt modelId="{A3B863AC-EE23-4E09-9EB3-40FD9A0EB26E}" type="pres">
      <dgm:prSet presAssocID="{4DCF8D56-F020-4860-8F9D-BF3FA83C8029}" presName="childTextBox" presStyleLbl="fgAccFollowNode1" presStyleIdx="2" presStyleCnt="3">
        <dgm:presLayoutVars>
          <dgm:bulletEnabled val="1"/>
        </dgm:presLayoutVars>
      </dgm:prSet>
      <dgm:spPr/>
    </dgm:pt>
    <dgm:pt modelId="{C6929CC9-296A-4877-A3C6-94AA408589A3}" type="pres">
      <dgm:prSet presAssocID="{E115AC2B-674D-4C3F-A783-DB8DF633DFF9}" presName="sp" presStyleCnt="0"/>
      <dgm:spPr/>
    </dgm:pt>
    <dgm:pt modelId="{0D588182-74B3-4506-A96D-8A955B83F177}" type="pres">
      <dgm:prSet presAssocID="{2026361E-5A99-471D-81BC-1C26A338A921}" presName="arrowAndChildren" presStyleCnt="0"/>
      <dgm:spPr/>
    </dgm:pt>
    <dgm:pt modelId="{705477F3-59F9-4D30-94F4-5F519433CEF4}" type="pres">
      <dgm:prSet presAssocID="{2026361E-5A99-471D-81BC-1C26A338A921}" presName="parentTextArrow" presStyleLbl="node1" presStyleIdx="1" presStyleCnt="2"/>
      <dgm:spPr/>
    </dgm:pt>
  </dgm:ptLst>
  <dgm:cxnLst>
    <dgm:cxn modelId="{17D9B10E-BF64-45CA-AD44-3C0AA59CEAB5}" type="presOf" srcId="{667AEB8C-7CF4-41F7-B0EA-1B58B5E63C6F}" destId="{70BB0707-184E-454B-90E7-98046D78319F}" srcOrd="0" destOrd="0" presId="urn:microsoft.com/office/officeart/2005/8/layout/process4"/>
    <dgm:cxn modelId="{55338120-A38C-4824-97E7-94F6080ACDDC}" srcId="{667AEB8C-7CF4-41F7-B0EA-1B58B5E63C6F}" destId="{2026361E-5A99-471D-81BC-1C26A338A921}" srcOrd="0" destOrd="0" parTransId="{76C964B2-21CC-4F25-8828-60A866A8D3CC}" sibTransId="{E115AC2B-674D-4C3F-A783-DB8DF633DFF9}"/>
    <dgm:cxn modelId="{7E78CC21-D2F8-4407-A9C6-7B124B626A64}" srcId="{90FF423C-85CA-4B32-BF54-665A8FE50172}" destId="{50E61C3C-A240-46AD-A1F7-913DC035F202}" srcOrd="0" destOrd="0" parTransId="{40825CCA-06A1-4D37-B9DE-23D139901224}" sibTransId="{334767EA-66A7-4A92-884A-786A33B8BB12}"/>
    <dgm:cxn modelId="{93763F2F-D3F0-4451-A11B-78E454001172}" srcId="{90FF423C-85CA-4B32-BF54-665A8FE50172}" destId="{55C5D64B-5E7C-4321-8798-FFDDEBDF2B56}" srcOrd="1" destOrd="0" parTransId="{1753E4F6-7A93-456A-A620-807F80451E86}" sibTransId="{67D91443-BA4F-4483-A2FF-A183CFB6B612}"/>
    <dgm:cxn modelId="{DBB4AA7B-100D-47A7-B582-94D23547CDF8}" type="presOf" srcId="{90FF423C-85CA-4B32-BF54-665A8FE50172}" destId="{C228D4C1-62DD-4A5F-B171-E9FC9FF6C97C}" srcOrd="0" destOrd="0" presId="urn:microsoft.com/office/officeart/2005/8/layout/process4"/>
    <dgm:cxn modelId="{6006367F-C00A-4456-B8E8-60A913163D43}" type="presOf" srcId="{55C5D64B-5E7C-4321-8798-FFDDEBDF2B56}" destId="{D7C3CDE1-690B-4273-ACB5-82504506774C}" srcOrd="0" destOrd="0" presId="urn:microsoft.com/office/officeart/2005/8/layout/process4"/>
    <dgm:cxn modelId="{FEFC348A-B3B2-4D93-90CA-076BC6D7BB48}" type="presOf" srcId="{4DCF8D56-F020-4860-8F9D-BF3FA83C8029}" destId="{A3B863AC-EE23-4E09-9EB3-40FD9A0EB26E}" srcOrd="0" destOrd="0" presId="urn:microsoft.com/office/officeart/2005/8/layout/process4"/>
    <dgm:cxn modelId="{80C5D78B-7A8A-465D-B2CA-10DD62826753}" type="presOf" srcId="{90FF423C-85CA-4B32-BF54-665A8FE50172}" destId="{52AA5E8A-3CED-4FC4-A630-5BB5978BB22B}" srcOrd="1" destOrd="0" presId="urn:microsoft.com/office/officeart/2005/8/layout/process4"/>
    <dgm:cxn modelId="{EE3840AB-7795-4748-A1FB-AD014534A3B6}" type="presOf" srcId="{2026361E-5A99-471D-81BC-1C26A338A921}" destId="{705477F3-59F9-4D30-94F4-5F519433CEF4}" srcOrd="0" destOrd="0" presId="urn:microsoft.com/office/officeart/2005/8/layout/process4"/>
    <dgm:cxn modelId="{E715B9DB-A94A-42A2-911A-72F7900A5C98}" srcId="{667AEB8C-7CF4-41F7-B0EA-1B58B5E63C6F}" destId="{90FF423C-85CA-4B32-BF54-665A8FE50172}" srcOrd="1" destOrd="0" parTransId="{894DCC0C-B2AB-4CBC-8FAF-5EF103C70B28}" sibTransId="{97E61D3C-16C3-430B-8FEB-8ACEBA2A3163}"/>
    <dgm:cxn modelId="{31BCE9ED-D6CC-4F05-AF22-D8A4A7C2CD07}" type="presOf" srcId="{50E61C3C-A240-46AD-A1F7-913DC035F202}" destId="{21212A28-B11A-43C6-A20C-E9B2EBFE0098}" srcOrd="0" destOrd="0" presId="urn:microsoft.com/office/officeart/2005/8/layout/process4"/>
    <dgm:cxn modelId="{ACD8F4FC-0B65-4606-83E6-62B2D594F844}" srcId="{90FF423C-85CA-4B32-BF54-665A8FE50172}" destId="{4DCF8D56-F020-4860-8F9D-BF3FA83C8029}" srcOrd="2" destOrd="0" parTransId="{94919220-AF7E-4053-9D24-0ABCE6EF2CC3}" sibTransId="{A0AEF517-A38F-4121-A5F0-76810E5A9F36}"/>
    <dgm:cxn modelId="{E8016BBE-FC38-4EA2-A2AD-DE2DC233BCCF}" type="presParOf" srcId="{70BB0707-184E-454B-90E7-98046D78319F}" destId="{769445D8-D6D1-4340-8227-C1A0769A6157}" srcOrd="0" destOrd="0" presId="urn:microsoft.com/office/officeart/2005/8/layout/process4"/>
    <dgm:cxn modelId="{695D4A78-756C-4ADF-B1E5-1A5F699A94A5}" type="presParOf" srcId="{769445D8-D6D1-4340-8227-C1A0769A6157}" destId="{C228D4C1-62DD-4A5F-B171-E9FC9FF6C97C}" srcOrd="0" destOrd="0" presId="urn:microsoft.com/office/officeart/2005/8/layout/process4"/>
    <dgm:cxn modelId="{8587268E-3D7B-48D0-B5CE-CE670E7E28C8}" type="presParOf" srcId="{769445D8-D6D1-4340-8227-C1A0769A6157}" destId="{52AA5E8A-3CED-4FC4-A630-5BB5978BB22B}" srcOrd="1" destOrd="0" presId="urn:microsoft.com/office/officeart/2005/8/layout/process4"/>
    <dgm:cxn modelId="{A99BCE24-DAC6-40AA-B95F-1AFD6FB97B1B}" type="presParOf" srcId="{769445D8-D6D1-4340-8227-C1A0769A6157}" destId="{3526A325-7593-436B-B894-40DB84AA4D6A}" srcOrd="2" destOrd="0" presId="urn:microsoft.com/office/officeart/2005/8/layout/process4"/>
    <dgm:cxn modelId="{F4CB604E-952C-4F8E-9C92-AB7D1903FAAB}" type="presParOf" srcId="{3526A325-7593-436B-B894-40DB84AA4D6A}" destId="{21212A28-B11A-43C6-A20C-E9B2EBFE0098}" srcOrd="0" destOrd="0" presId="urn:microsoft.com/office/officeart/2005/8/layout/process4"/>
    <dgm:cxn modelId="{48624312-ADAF-4DBF-9978-CC15E00B4621}" type="presParOf" srcId="{3526A325-7593-436B-B894-40DB84AA4D6A}" destId="{D7C3CDE1-690B-4273-ACB5-82504506774C}" srcOrd="1" destOrd="0" presId="urn:microsoft.com/office/officeart/2005/8/layout/process4"/>
    <dgm:cxn modelId="{53CA2A72-431E-40A7-983D-03153199328F}" type="presParOf" srcId="{3526A325-7593-436B-B894-40DB84AA4D6A}" destId="{A3B863AC-EE23-4E09-9EB3-40FD9A0EB26E}" srcOrd="2" destOrd="0" presId="urn:microsoft.com/office/officeart/2005/8/layout/process4"/>
    <dgm:cxn modelId="{133A3B6E-3A74-4A0F-ADF5-88A169560E6B}" type="presParOf" srcId="{70BB0707-184E-454B-90E7-98046D78319F}" destId="{C6929CC9-296A-4877-A3C6-94AA408589A3}" srcOrd="1" destOrd="0" presId="urn:microsoft.com/office/officeart/2005/8/layout/process4"/>
    <dgm:cxn modelId="{6356ABA5-24C3-469B-8215-146F44CF8EBF}" type="presParOf" srcId="{70BB0707-184E-454B-90E7-98046D78319F}" destId="{0D588182-74B3-4506-A96D-8A955B83F177}" srcOrd="2" destOrd="0" presId="urn:microsoft.com/office/officeart/2005/8/layout/process4"/>
    <dgm:cxn modelId="{AB94B2D0-162D-4C93-9547-00A0C08ACECE}" type="presParOf" srcId="{0D588182-74B3-4506-A96D-8A955B83F177}" destId="{705477F3-59F9-4D30-94F4-5F519433CEF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D8B74-EDC1-411F-A33E-85979C31E826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D3784-C14B-4934-9B29-64C9EEC702D7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19A32-E276-4AB9-B29B-ADCD45E4F6A9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Motivation</a:t>
          </a:r>
          <a:r>
            <a:rPr lang="en-GB" sz="2500" kern="1200"/>
            <a:t>: Rapid pace of creating new literature in medicine field</a:t>
          </a:r>
          <a:endParaRPr lang="en-US" sz="2500" kern="1200"/>
        </a:p>
      </dsp:txBody>
      <dsp:txXfrm>
        <a:off x="1437631" y="531"/>
        <a:ext cx="9077968" cy="1244702"/>
      </dsp:txXfrm>
    </dsp:sp>
    <dsp:sp modelId="{CD646B4A-449C-4F1A-A3BD-9761BEFDBAF3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95A01-92F0-4C6C-811D-CE1960365D1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C5C8B-EEB6-45FE-A87D-F8C41CD014F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Scientific goal</a:t>
          </a:r>
          <a:r>
            <a:rPr lang="en-GB" sz="2500" kern="1200"/>
            <a:t>: Solution helping to find the most suitable scientific publications  based on keywords</a:t>
          </a:r>
          <a:endParaRPr lang="en-US" sz="2500" kern="1200"/>
        </a:p>
      </dsp:txBody>
      <dsp:txXfrm>
        <a:off x="1437631" y="1556410"/>
        <a:ext cx="9077968" cy="1244702"/>
      </dsp:txXfrm>
    </dsp:sp>
    <dsp:sp modelId="{65FD0DE5-6932-4D65-A226-36D55B7F476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E143E-3398-471F-A078-F61EB37A3D4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64A35-328F-4847-B86E-9D415B508FBB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Research question</a:t>
          </a:r>
          <a:r>
            <a:rPr lang="en-GB" sz="2500" kern="1200"/>
            <a:t>: Does the solution described above can be pre-</a:t>
          </a:r>
          <a:br>
            <a:rPr lang="en-GB" sz="2500" kern="1200"/>
          </a:br>
          <a:r>
            <a:rPr lang="en-GB" sz="2500" kern="1200"/>
            <a:t>pared with the use of the latest achievements in NLP domain?</a:t>
          </a:r>
          <a:endParaRPr lang="en-US" sz="2500" kern="120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9CB4E-E852-42B8-A2FF-DBBC4FAC5C02}">
      <dsp:nvSpPr>
        <dsp:cNvPr id="0" name=""/>
        <dsp:cNvSpPr/>
      </dsp:nvSpPr>
      <dsp:spPr>
        <a:xfrm>
          <a:off x="0" y="818749"/>
          <a:ext cx="1051560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>
              <a:latin typeface="Calibri Light" panose="020F0302020204030204"/>
            </a:rPr>
            <a:t>1. Keywords</a:t>
          </a:r>
          <a:r>
            <a:rPr lang="en-GB" sz="3500" kern="1200"/>
            <a:t> extraction from medical papers abstracts</a:t>
          </a:r>
          <a:endParaRPr lang="en-US" sz="3500" kern="1200"/>
        </a:p>
      </dsp:txBody>
      <dsp:txXfrm>
        <a:off x="40980" y="859729"/>
        <a:ext cx="10433640" cy="757514"/>
      </dsp:txXfrm>
    </dsp:sp>
    <dsp:sp modelId="{6D4E431C-FF4B-4482-B3C7-DFC7C7069BC6}">
      <dsp:nvSpPr>
        <dsp:cNvPr id="0" name=""/>
        <dsp:cNvSpPr/>
      </dsp:nvSpPr>
      <dsp:spPr>
        <a:xfrm>
          <a:off x="0" y="1759024"/>
          <a:ext cx="10515600" cy="83947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>
              <a:latin typeface="Calibri Light" panose="020F0302020204030204"/>
            </a:rPr>
            <a:t>2. Tagging</a:t>
          </a:r>
          <a:r>
            <a:rPr lang="en-GB" sz="3500" kern="1200"/>
            <a:t> extracted keywords with ontologies concepts</a:t>
          </a:r>
          <a:endParaRPr lang="en-US" sz="3500" kern="1200"/>
        </a:p>
      </dsp:txBody>
      <dsp:txXfrm>
        <a:off x="40980" y="1800004"/>
        <a:ext cx="10433640" cy="757514"/>
      </dsp:txXfrm>
    </dsp:sp>
    <dsp:sp modelId="{2E188A0F-F36C-4275-84DE-9F64F6922014}">
      <dsp:nvSpPr>
        <dsp:cNvPr id="0" name=""/>
        <dsp:cNvSpPr/>
      </dsp:nvSpPr>
      <dsp:spPr>
        <a:xfrm>
          <a:off x="0" y="2699299"/>
          <a:ext cx="10515600" cy="8394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>
              <a:latin typeface="Calibri Light" panose="020F0302020204030204"/>
            </a:rPr>
            <a:t>3. </a:t>
          </a:r>
          <a:r>
            <a:rPr lang="en-GB" sz="3500" kern="1200"/>
            <a:t>Tags disambiguation </a:t>
          </a:r>
          <a:endParaRPr lang="en-US" sz="3500" kern="1200"/>
        </a:p>
      </dsp:txBody>
      <dsp:txXfrm>
        <a:off x="40980" y="2740279"/>
        <a:ext cx="10433640" cy="757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5FAAB-DBC4-4728-B789-507876E849AC}">
      <dsp:nvSpPr>
        <dsp:cNvPr id="0" name=""/>
        <dsp:cNvSpPr/>
      </dsp:nvSpPr>
      <dsp:spPr>
        <a:xfrm>
          <a:off x="0" y="354923"/>
          <a:ext cx="626364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/>
            <a:t>COVID19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err="1"/>
            <a:t>Gender</a:t>
          </a:r>
          <a:endParaRPr lang="en-US" sz="1900" kern="120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err="1"/>
            <a:t>Hypertension</a:t>
          </a:r>
          <a:endParaRPr lang="en-US" sz="1900" kern="1200" err="1"/>
        </a:p>
      </dsp:txBody>
      <dsp:txXfrm>
        <a:off x="0" y="354923"/>
        <a:ext cx="6263640" cy="1436400"/>
      </dsp:txXfrm>
    </dsp:sp>
    <dsp:sp modelId="{16594127-4ED6-4E13-912A-AA247898F3DF}">
      <dsp:nvSpPr>
        <dsp:cNvPr id="0" name=""/>
        <dsp:cNvSpPr/>
      </dsp:nvSpPr>
      <dsp:spPr>
        <a:xfrm>
          <a:off x="313182" y="74483"/>
          <a:ext cx="4384548" cy="560880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err="1"/>
            <a:t>Keywords</a:t>
          </a:r>
          <a:r>
            <a:rPr lang="pl-PL" sz="1900" kern="1200"/>
            <a:t> </a:t>
          </a:r>
          <a:r>
            <a:rPr lang="pl-PL" sz="1900" kern="1200" err="1"/>
            <a:t>extraction</a:t>
          </a:r>
          <a:r>
            <a:rPr lang="pl-PL" sz="1900" kern="1200"/>
            <a:t>:</a:t>
          </a:r>
          <a:endParaRPr lang="en-US" sz="1900" kern="1200"/>
        </a:p>
      </dsp:txBody>
      <dsp:txXfrm>
        <a:off x="340562" y="101863"/>
        <a:ext cx="4329788" cy="506120"/>
      </dsp:txXfrm>
    </dsp:sp>
    <dsp:sp modelId="{8C3E59B9-7560-4173-950E-D9F667E716C4}">
      <dsp:nvSpPr>
        <dsp:cNvPr id="0" name=""/>
        <dsp:cNvSpPr/>
      </dsp:nvSpPr>
      <dsp:spPr>
        <a:xfrm>
          <a:off x="0" y="2174363"/>
          <a:ext cx="626364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/>
            <a:t>COVID19 </a:t>
          </a:r>
          <a:r>
            <a:rPr lang="pl-PL" sz="1900" kern="1200" err="1"/>
            <a:t>tags</a:t>
          </a:r>
          <a:r>
            <a:rPr lang="pl-PL" sz="1900" kern="1200"/>
            <a:t>: </a:t>
          </a:r>
          <a:r>
            <a:rPr lang="pl-PL" sz="1900" kern="1200" err="1">
              <a:latin typeface="Calibri Light" panose="020F0302020204030204"/>
            </a:rPr>
            <a:t>illness</a:t>
          </a:r>
          <a:r>
            <a:rPr lang="pl-PL" sz="1900" kern="1200"/>
            <a:t>, </a:t>
          </a:r>
          <a:r>
            <a:rPr lang="pl-PL" sz="1900" kern="1200" err="1"/>
            <a:t>virus</a:t>
          </a:r>
          <a:endParaRPr lang="en-US" sz="1900" kern="120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err="1"/>
            <a:t>Gender</a:t>
          </a:r>
          <a:r>
            <a:rPr lang="pl-PL" sz="1900" kern="1200"/>
            <a:t> </a:t>
          </a:r>
          <a:r>
            <a:rPr lang="pl-PL" sz="1900" kern="1200" err="1"/>
            <a:t>tags</a:t>
          </a:r>
          <a:r>
            <a:rPr lang="pl-PL" sz="1900" kern="1200"/>
            <a:t>: </a:t>
          </a:r>
          <a:r>
            <a:rPr lang="pl-PL" sz="1900" kern="1200" err="1"/>
            <a:t>gender</a:t>
          </a:r>
          <a:endParaRPr lang="en-US" sz="1900" kern="120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err="1"/>
            <a:t>Hypertension</a:t>
          </a:r>
          <a:r>
            <a:rPr lang="pl-PL" sz="1900" kern="1200"/>
            <a:t> </a:t>
          </a:r>
          <a:r>
            <a:rPr lang="pl-PL" sz="1900" kern="1200" err="1"/>
            <a:t>tags</a:t>
          </a:r>
          <a:r>
            <a:rPr lang="pl-PL" sz="1900" kern="1200"/>
            <a:t>: </a:t>
          </a:r>
          <a:r>
            <a:rPr lang="pl-PL" sz="1900" kern="1200" err="1"/>
            <a:t>disease</a:t>
          </a:r>
          <a:r>
            <a:rPr lang="pl-PL" sz="1900" kern="1200"/>
            <a:t>, </a:t>
          </a:r>
          <a:r>
            <a:rPr lang="pl-PL" sz="1900" kern="1200" err="1"/>
            <a:t>blood</a:t>
          </a:r>
          <a:r>
            <a:rPr lang="pl-PL" sz="1900" kern="1200"/>
            <a:t> </a:t>
          </a:r>
          <a:r>
            <a:rPr lang="pl-PL" sz="1900" kern="1200" err="1"/>
            <a:t>pressure</a:t>
          </a:r>
          <a:r>
            <a:rPr lang="pl-PL" sz="1900" kern="1200"/>
            <a:t> </a:t>
          </a:r>
          <a:r>
            <a:rPr lang="pl-PL" sz="1900" kern="1200" err="1"/>
            <a:t>value</a:t>
          </a:r>
          <a:endParaRPr lang="en-US" sz="1900" kern="1200" err="1"/>
        </a:p>
      </dsp:txBody>
      <dsp:txXfrm>
        <a:off x="0" y="2174363"/>
        <a:ext cx="6263640" cy="1436400"/>
      </dsp:txXfrm>
    </dsp:sp>
    <dsp:sp modelId="{F54B35CC-E01D-49D4-90AA-CAEB9702C687}">
      <dsp:nvSpPr>
        <dsp:cNvPr id="0" name=""/>
        <dsp:cNvSpPr/>
      </dsp:nvSpPr>
      <dsp:spPr>
        <a:xfrm>
          <a:off x="313182" y="1893923"/>
          <a:ext cx="4384548" cy="560880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err="1"/>
            <a:t>Keywords</a:t>
          </a:r>
          <a:r>
            <a:rPr lang="pl-PL" sz="1900" kern="1200"/>
            <a:t> </a:t>
          </a:r>
          <a:r>
            <a:rPr lang="pl-PL" sz="1900" kern="1200" err="1"/>
            <a:t>ontology</a:t>
          </a:r>
          <a:r>
            <a:rPr lang="pl-PL" sz="1900" kern="1200"/>
            <a:t> </a:t>
          </a:r>
          <a:r>
            <a:rPr lang="pl-PL" sz="1900" kern="1200" err="1"/>
            <a:t>tagging</a:t>
          </a:r>
          <a:r>
            <a:rPr lang="pl-PL" sz="1900" kern="1200"/>
            <a:t>:</a:t>
          </a:r>
          <a:endParaRPr lang="en-US" sz="1900" kern="1200"/>
        </a:p>
      </dsp:txBody>
      <dsp:txXfrm>
        <a:off x="340562" y="1921303"/>
        <a:ext cx="4329788" cy="506120"/>
      </dsp:txXfrm>
    </dsp:sp>
    <dsp:sp modelId="{4EB23DC8-19CA-439D-9333-7C622058203B}">
      <dsp:nvSpPr>
        <dsp:cNvPr id="0" name=""/>
        <dsp:cNvSpPr/>
      </dsp:nvSpPr>
      <dsp:spPr>
        <a:xfrm>
          <a:off x="0" y="3993804"/>
          <a:ext cx="626364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/>
            <a:t>COVID19 </a:t>
          </a:r>
          <a:r>
            <a:rPr lang="pl-PL" sz="1900" kern="1200" err="1"/>
            <a:t>tags</a:t>
          </a:r>
          <a:r>
            <a:rPr lang="pl-PL" sz="1900" kern="1200"/>
            <a:t>: </a:t>
          </a:r>
          <a:r>
            <a:rPr lang="pl-PL" sz="1900" kern="1200" err="1"/>
            <a:t>virus</a:t>
          </a:r>
          <a:endParaRPr lang="en-US" sz="1900" kern="120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err="1"/>
            <a:t>Gender</a:t>
          </a:r>
          <a:r>
            <a:rPr lang="pl-PL" sz="1900" kern="1200"/>
            <a:t> </a:t>
          </a:r>
          <a:r>
            <a:rPr lang="pl-PL" sz="1900" kern="1200" err="1"/>
            <a:t>tags</a:t>
          </a:r>
          <a:r>
            <a:rPr lang="pl-PL" sz="1900" kern="1200"/>
            <a:t>: </a:t>
          </a:r>
          <a:r>
            <a:rPr lang="pl-PL" sz="1900" kern="1200" err="1"/>
            <a:t>gender</a:t>
          </a:r>
          <a:endParaRPr lang="en-US" sz="1900" kern="1200" err="1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900" kern="1200" err="1"/>
            <a:t>Hypertension</a:t>
          </a:r>
          <a:r>
            <a:rPr lang="pl-PL" sz="1900" kern="1200"/>
            <a:t> </a:t>
          </a:r>
          <a:r>
            <a:rPr lang="pl-PL" sz="1900" kern="1200" err="1"/>
            <a:t>tags</a:t>
          </a:r>
          <a:r>
            <a:rPr lang="pl-PL" sz="1900" kern="1200"/>
            <a:t>: </a:t>
          </a:r>
          <a:r>
            <a:rPr lang="pl-PL" sz="1900" kern="1200" err="1"/>
            <a:t>disease</a:t>
          </a:r>
          <a:endParaRPr lang="en-US" sz="1900" kern="1200" err="1"/>
        </a:p>
      </dsp:txBody>
      <dsp:txXfrm>
        <a:off x="0" y="3993804"/>
        <a:ext cx="6263640" cy="1436400"/>
      </dsp:txXfrm>
    </dsp:sp>
    <dsp:sp modelId="{9FEABE44-0D98-4DE6-AD1F-F45220FEB01C}">
      <dsp:nvSpPr>
        <dsp:cNvPr id="0" name=""/>
        <dsp:cNvSpPr/>
      </dsp:nvSpPr>
      <dsp:spPr>
        <a:xfrm>
          <a:off x="313182" y="3713364"/>
          <a:ext cx="4384548" cy="560880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err="1"/>
            <a:t>Keywords</a:t>
          </a:r>
          <a:r>
            <a:rPr lang="pl-PL" sz="1900" kern="1200"/>
            <a:t> </a:t>
          </a:r>
          <a:r>
            <a:rPr lang="pl-PL" sz="1900" kern="1200" err="1"/>
            <a:t>disambiguation</a:t>
          </a:r>
          <a:r>
            <a:rPr lang="pl-PL" sz="1900" kern="1200"/>
            <a:t>:</a:t>
          </a:r>
          <a:endParaRPr lang="en-US" sz="1900" kern="1200"/>
        </a:p>
      </dsp:txBody>
      <dsp:txXfrm>
        <a:off x="340562" y="3740744"/>
        <a:ext cx="4329788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0AE9-48D6-499C-90F6-F5C89B6BB4DA}">
      <dsp:nvSpPr>
        <dsp:cNvPr id="0" name=""/>
        <dsp:cNvSpPr/>
      </dsp:nvSpPr>
      <dsp:spPr>
        <a:xfrm rot="5400000">
          <a:off x="6588895" y="-2660724"/>
          <a:ext cx="1123424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Latent Dirichlet Allocation – LDA (</a:t>
          </a:r>
          <a:r>
            <a:rPr lang="en-GB" sz="2100" kern="1200" err="1"/>
            <a:t>sklearn</a:t>
          </a:r>
          <a:r>
            <a:rPr lang="en-GB" sz="2100" kern="1200"/>
            <a:t>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err="1"/>
            <a:t>BERTopic</a:t>
          </a:r>
          <a:r>
            <a:rPr lang="en-GB" sz="2100" kern="1200"/>
            <a:t> (</a:t>
          </a:r>
          <a:r>
            <a:rPr lang="en-GB" sz="2100" kern="1200" err="1"/>
            <a:t>bertopic</a:t>
          </a:r>
          <a:r>
            <a:rPr lang="en-GB" sz="2100" kern="1200"/>
            <a:t> package) </a:t>
          </a:r>
          <a:endParaRPr lang="en-US" sz="2100" kern="1200"/>
        </a:p>
      </dsp:txBody>
      <dsp:txXfrm rot="-5400000">
        <a:off x="3785616" y="197396"/>
        <a:ext cx="6675143" cy="1013742"/>
      </dsp:txXfrm>
    </dsp:sp>
    <dsp:sp modelId="{2B0A7FC2-943D-483D-8DBD-B7D71EE54AAB}">
      <dsp:nvSpPr>
        <dsp:cNvPr id="0" name=""/>
        <dsp:cNvSpPr/>
      </dsp:nvSpPr>
      <dsp:spPr>
        <a:xfrm>
          <a:off x="0" y="2127"/>
          <a:ext cx="3785616" cy="140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Keywords extraction: </a:t>
          </a:r>
          <a:endParaRPr lang="en-US" sz="3600" kern="1200"/>
        </a:p>
      </dsp:txBody>
      <dsp:txXfrm>
        <a:off x="68551" y="70678"/>
        <a:ext cx="3648514" cy="1267178"/>
      </dsp:txXfrm>
    </dsp:sp>
    <dsp:sp modelId="{1ADD5CF1-63B9-49F9-AC09-620CB77188BC}">
      <dsp:nvSpPr>
        <dsp:cNvPr id="0" name=""/>
        <dsp:cNvSpPr/>
      </dsp:nvSpPr>
      <dsp:spPr>
        <a:xfrm rot="5400000">
          <a:off x="6588895" y="-1186230"/>
          <a:ext cx="1123424" cy="672998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NBCO tagger (REST API)</a:t>
          </a:r>
          <a:r>
            <a:rPr lang="en-GB" sz="2100" kern="1200">
              <a:latin typeface="Calibri Light" panose="020F0302020204030204"/>
            </a:rPr>
            <a:t> 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Embedding-based tagger (implementation from scratch)</a:t>
          </a:r>
          <a:r>
            <a:rPr lang="en-GB" sz="2100" kern="1200">
              <a:latin typeface="Calibri Light" panose="020F0302020204030204"/>
            </a:rPr>
            <a:t> </a:t>
          </a:r>
          <a:endParaRPr lang="en-US" sz="2100" kern="1200"/>
        </a:p>
      </dsp:txBody>
      <dsp:txXfrm rot="-5400000">
        <a:off x="3785616" y="1671890"/>
        <a:ext cx="6675143" cy="1013742"/>
      </dsp:txXfrm>
    </dsp:sp>
    <dsp:sp modelId="{839ADA0D-9CBE-49DE-B3B6-33B6F98C3966}">
      <dsp:nvSpPr>
        <dsp:cNvPr id="0" name=""/>
        <dsp:cNvSpPr/>
      </dsp:nvSpPr>
      <dsp:spPr>
        <a:xfrm>
          <a:off x="0" y="1476621"/>
          <a:ext cx="3785616" cy="1404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Keywords tagging: </a:t>
          </a:r>
          <a:endParaRPr lang="en-US" sz="3600" kern="1200"/>
        </a:p>
      </dsp:txBody>
      <dsp:txXfrm>
        <a:off x="68551" y="1545172"/>
        <a:ext cx="3648514" cy="1267178"/>
      </dsp:txXfrm>
    </dsp:sp>
    <dsp:sp modelId="{37AF76E4-B95F-41F1-8A22-CA65A5CB7F93}">
      <dsp:nvSpPr>
        <dsp:cNvPr id="0" name=""/>
        <dsp:cNvSpPr/>
      </dsp:nvSpPr>
      <dsp:spPr>
        <a:xfrm rot="5400000">
          <a:off x="6588895" y="288264"/>
          <a:ext cx="1123424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Closest Sense method (implementation from scratch)</a:t>
          </a:r>
          <a:endParaRPr lang="en-US" sz="2100" kern="1200"/>
        </a:p>
      </dsp:txBody>
      <dsp:txXfrm rot="-5400000">
        <a:off x="3785616" y="3146385"/>
        <a:ext cx="6675143" cy="1013742"/>
      </dsp:txXfrm>
    </dsp:sp>
    <dsp:sp modelId="{5D912A6A-4FE7-4C75-A606-8B339076EE9F}">
      <dsp:nvSpPr>
        <dsp:cNvPr id="0" name=""/>
        <dsp:cNvSpPr/>
      </dsp:nvSpPr>
      <dsp:spPr>
        <a:xfrm>
          <a:off x="0" y="2951116"/>
          <a:ext cx="3785616" cy="140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Tags disambiguation:</a:t>
          </a:r>
          <a:r>
            <a:rPr lang="en-GB" sz="3600" kern="1200">
              <a:latin typeface="Calibri Light" panose="020F0302020204030204"/>
            </a:rPr>
            <a:t> </a:t>
          </a:r>
          <a:endParaRPr lang="en-US" sz="3600" kern="1200"/>
        </a:p>
      </dsp:txBody>
      <dsp:txXfrm>
        <a:off x="68551" y="3019667"/>
        <a:ext cx="3648514" cy="12671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BDFC3-01C9-4D5E-AD89-BFDC696C42F6}">
      <dsp:nvSpPr>
        <dsp:cNvPr id="0" name=""/>
        <dsp:cNvSpPr/>
      </dsp:nvSpPr>
      <dsp:spPr>
        <a:xfrm>
          <a:off x="4206239" y="531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>
              <a:latin typeface="Calibri Light" panose="020F0302020204030204"/>
            </a:rPr>
            <a:t> </a:t>
          </a:r>
          <a:r>
            <a:rPr lang="pl-PL" sz="2600" kern="1200" err="1"/>
            <a:t>MedMentions</a:t>
          </a:r>
          <a:endParaRPr lang="pl-PL" sz="2600" kern="1200"/>
        </a:p>
      </dsp:txBody>
      <dsp:txXfrm>
        <a:off x="4206239" y="259476"/>
        <a:ext cx="5532525" cy="1553669"/>
      </dsp:txXfrm>
    </dsp:sp>
    <dsp:sp modelId="{2E8CDE21-214A-4759-8001-F51732D84654}">
      <dsp:nvSpPr>
        <dsp:cNvPr id="0" name=""/>
        <dsp:cNvSpPr/>
      </dsp:nvSpPr>
      <dsp:spPr>
        <a:xfrm>
          <a:off x="0" y="531"/>
          <a:ext cx="4206240" cy="2071559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800" kern="1200">
              <a:latin typeface="Calibri Light" panose="020F0302020204030204"/>
            </a:rPr>
            <a:t> </a:t>
          </a:r>
          <a:r>
            <a:rPr lang="pl-PL" sz="5800" kern="1200" err="1">
              <a:latin typeface="Calibri Light" panose="020F0302020204030204"/>
            </a:rPr>
            <a:t>Datasets</a:t>
          </a:r>
          <a:endParaRPr lang="pl-PL" sz="5800" kern="1200" err="1"/>
        </a:p>
      </dsp:txBody>
      <dsp:txXfrm>
        <a:off x="101125" y="101656"/>
        <a:ext cx="4003990" cy="1869309"/>
      </dsp:txXfrm>
    </dsp:sp>
    <dsp:sp modelId="{EACDCB21-E6D6-4F32-A909-0B4BC4D17349}">
      <dsp:nvSpPr>
        <dsp:cNvPr id="0" name=""/>
        <dsp:cNvSpPr/>
      </dsp:nvSpPr>
      <dsp:spPr>
        <a:xfrm>
          <a:off x="4206240" y="2279246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>
              <a:latin typeface="Calibri Light" panose="020F0302020204030204"/>
            </a:rPr>
            <a:t> </a:t>
          </a:r>
          <a:r>
            <a:rPr lang="pl-PL" sz="2600" kern="1200"/>
            <a:t>UMLS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>
              <a:latin typeface="Calibri Light" panose="020F0302020204030204"/>
            </a:rPr>
            <a:t> </a:t>
          </a:r>
          <a:r>
            <a:rPr lang="pl-PL" sz="2600" kern="1200"/>
            <a:t>The Human </a:t>
          </a:r>
          <a:r>
            <a:rPr lang="pl-PL" sz="2600" kern="1200" err="1"/>
            <a:t>Disease</a:t>
          </a:r>
          <a:r>
            <a:rPr lang="pl-PL" sz="2600" kern="1200"/>
            <a:t> </a:t>
          </a:r>
          <a:r>
            <a:rPr lang="pl-PL" sz="2600" kern="1200" err="1"/>
            <a:t>Ontology</a:t>
          </a:r>
          <a:endParaRPr lang="pl-PL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>
              <a:latin typeface="Calibri Light" panose="020F0302020204030204"/>
            </a:rPr>
            <a:t> </a:t>
          </a:r>
          <a:r>
            <a:rPr lang="pl-PL" sz="2600" kern="1200"/>
            <a:t>International Classification of Diseases</a:t>
          </a:r>
          <a:endParaRPr lang="pl-PL" sz="2600" kern="1200">
            <a:latin typeface="Calibri Light" panose="020F0302020204030204"/>
          </a:endParaRPr>
        </a:p>
      </dsp:txBody>
      <dsp:txXfrm>
        <a:off x="4206240" y="2538191"/>
        <a:ext cx="5532525" cy="1553669"/>
      </dsp:txXfrm>
    </dsp:sp>
    <dsp:sp modelId="{106CF90D-6438-4237-A035-288A20C0A0C0}">
      <dsp:nvSpPr>
        <dsp:cNvPr id="0" name=""/>
        <dsp:cNvSpPr/>
      </dsp:nvSpPr>
      <dsp:spPr>
        <a:xfrm>
          <a:off x="0" y="2279246"/>
          <a:ext cx="4206240" cy="2071559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800" kern="1200">
              <a:latin typeface="Calibri Light" panose="020F0302020204030204"/>
            </a:rPr>
            <a:t> </a:t>
          </a:r>
          <a:r>
            <a:rPr lang="pl-PL" sz="5800" kern="1200" err="1">
              <a:latin typeface="Calibri Light" panose="020F0302020204030204"/>
            </a:rPr>
            <a:t>Ontologies</a:t>
          </a:r>
          <a:endParaRPr lang="pl-PL" sz="5800" kern="1200"/>
        </a:p>
      </dsp:txBody>
      <dsp:txXfrm>
        <a:off x="101125" y="2380371"/>
        <a:ext cx="4003990" cy="18693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8C924-D382-4CBC-89C8-B749CCFE93AD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B296B-508B-436C-BC29-42C8F9AB0F38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8372B-F654-49B6-9EC1-5A9AC82E67CD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>
              <a:latin typeface="Calibri Light" panose="020F0302020204030204"/>
            </a:rPr>
            <a:t>Semantic</a:t>
          </a:r>
          <a:r>
            <a:rPr lang="pl-PL" sz="2400" kern="1200"/>
            <a:t> </a:t>
          </a:r>
          <a:r>
            <a:rPr lang="pl-PL" sz="2400" kern="1200" err="1"/>
            <a:t>keywords</a:t>
          </a:r>
          <a:r>
            <a:rPr lang="pl-PL" sz="2400" kern="1200"/>
            <a:t> for </a:t>
          </a:r>
          <a:r>
            <a:rPr lang="pl-PL" sz="2400" kern="1200" err="1"/>
            <a:t>systematic</a:t>
          </a:r>
          <a:r>
            <a:rPr lang="pl-PL" sz="2400" kern="1200"/>
            <a:t> </a:t>
          </a:r>
          <a:r>
            <a:rPr lang="pl-PL" sz="2400" kern="1200" err="1"/>
            <a:t>literature</a:t>
          </a:r>
          <a:r>
            <a:rPr lang="pl-PL" sz="2400" kern="1200"/>
            <a:t> </a:t>
          </a:r>
          <a:r>
            <a:rPr lang="pl-PL" sz="2400" kern="1200" err="1"/>
            <a:t>reviews</a:t>
          </a:r>
          <a:r>
            <a:rPr lang="pl-PL" sz="2400" kern="1200"/>
            <a:t> - </a:t>
          </a:r>
          <a:r>
            <a:rPr lang="pl-PL" sz="2400" kern="1200" err="1"/>
            <a:t>research</a:t>
          </a:r>
          <a:r>
            <a:rPr lang="pl-PL" sz="2400" kern="1200"/>
            <a:t> &amp; </a:t>
          </a:r>
          <a:r>
            <a:rPr lang="pl-PL" sz="2400" kern="1200" err="1"/>
            <a:t>implmentation</a:t>
          </a:r>
          <a:endParaRPr lang="en-US" sz="2400" kern="1200" err="1"/>
        </a:p>
      </dsp:txBody>
      <dsp:txXfrm>
        <a:off x="1509882" y="708097"/>
        <a:ext cx="9005717" cy="1307257"/>
      </dsp:txXfrm>
    </dsp:sp>
    <dsp:sp modelId="{8650A8CB-36C1-4A61-A7AC-BA94358AB0D1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F69B0-E233-4B1D-9FA4-77177E0DBE24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17675-5B1B-4A02-9032-0B5EE67E5C71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Developing a </a:t>
          </a:r>
          <a:r>
            <a:rPr lang="pl-PL" sz="2400" kern="1200" err="1"/>
            <a:t>tool</a:t>
          </a:r>
          <a:r>
            <a:rPr lang="pl-PL" sz="2400" kern="1200"/>
            <a:t> </a:t>
          </a:r>
          <a:r>
            <a:rPr lang="pl-PL" sz="2400" kern="1200" err="1"/>
            <a:t>that</a:t>
          </a:r>
          <a:r>
            <a:rPr lang="pl-PL" sz="2400" kern="1200"/>
            <a:t> </a:t>
          </a:r>
          <a:r>
            <a:rPr lang="pl-PL" sz="2400" kern="1200" err="1"/>
            <a:t>can</a:t>
          </a:r>
          <a:r>
            <a:rPr lang="pl-PL" sz="2400" kern="1200"/>
            <a:t> be </a:t>
          </a:r>
          <a:r>
            <a:rPr lang="pl-PL" sz="2400" kern="1200" err="1"/>
            <a:t>successully</a:t>
          </a:r>
          <a:r>
            <a:rPr lang="pl-PL" sz="2400" kern="1200"/>
            <a:t> </a:t>
          </a:r>
          <a:r>
            <a:rPr lang="pl-PL" sz="2400" kern="1200" err="1"/>
            <a:t>incorporated</a:t>
          </a:r>
          <a:r>
            <a:rPr lang="pl-PL" sz="2400" kern="1200"/>
            <a:t> </a:t>
          </a:r>
          <a:r>
            <a:rPr lang="pl-PL" sz="2400" kern="1200" err="1"/>
            <a:t>into</a:t>
          </a:r>
          <a:r>
            <a:rPr lang="pl-PL" sz="2400" kern="1200"/>
            <a:t> </a:t>
          </a:r>
          <a:r>
            <a:rPr lang="pl-PL" sz="2400" kern="1200" err="1"/>
            <a:t>research</a:t>
          </a:r>
          <a:r>
            <a:rPr lang="pl-PL" sz="2400" kern="1200"/>
            <a:t> </a:t>
          </a:r>
          <a:r>
            <a:rPr lang="pl-PL" sz="2400" kern="1200" err="1"/>
            <a:t>community</a:t>
          </a:r>
          <a:r>
            <a:rPr lang="pl-PL" sz="2400" kern="1200">
              <a:latin typeface="Calibri Light" panose="020F0302020204030204"/>
            </a:rPr>
            <a:t> - </a:t>
          </a:r>
          <a:r>
            <a:rPr lang="pl-PL" sz="2400" kern="1200" err="1"/>
            <a:t>quality</a:t>
          </a:r>
          <a:r>
            <a:rPr lang="pl-PL" sz="2400" kern="1200"/>
            <a:t> and </a:t>
          </a:r>
          <a:r>
            <a:rPr lang="pl-PL" sz="2400" kern="1200" err="1"/>
            <a:t>speed</a:t>
          </a:r>
          <a:r>
            <a:rPr lang="pl-PL" sz="2400" kern="1200"/>
            <a:t> of </a:t>
          </a:r>
          <a:r>
            <a:rPr lang="pl-PL" sz="2400" kern="1200" err="1"/>
            <a:t>research</a:t>
          </a:r>
          <a:r>
            <a:rPr lang="pl-PL" sz="2400" kern="1200"/>
            <a:t> </a:t>
          </a:r>
          <a:r>
            <a:rPr lang="pl-PL" sz="2400" kern="1200" err="1"/>
            <a:t>work</a:t>
          </a:r>
          <a:r>
            <a:rPr lang="pl-PL" sz="2400" kern="1200"/>
            <a:t> </a:t>
          </a:r>
          <a:r>
            <a:rPr lang="pl-PL" sz="2400" kern="1200" err="1"/>
            <a:t>improvement</a:t>
          </a:r>
          <a:endParaRPr lang="en-US" sz="2400" kern="1200" err="1"/>
        </a:p>
      </dsp:txBody>
      <dsp:txXfrm>
        <a:off x="1509882" y="2342169"/>
        <a:ext cx="9005717" cy="1307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5B0A0-5658-4CE7-88F5-B654D13951EB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9F66E-7F9B-45D7-9AC7-BD21CD69D744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5E383-CC99-46CD-9F00-DF26BE2E0094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acquiring wide knowledge about current state-of-the art methods in NLP domain, especially in semantic keywords for systemic literature reviews field</a:t>
          </a:r>
          <a:endParaRPr lang="en-US" sz="2200" kern="1200"/>
        </a:p>
      </dsp:txBody>
      <dsp:txXfrm>
        <a:off x="1058686" y="1808"/>
        <a:ext cx="9456913" cy="916611"/>
      </dsp:txXfrm>
    </dsp:sp>
    <dsp:sp modelId="{5A8FDA7F-196E-4300-8F9F-3BAEE8544CD4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70B46-DB6B-4EBF-B288-978036FC1424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9A75C-F0F1-44F1-8B92-458F52EE0FD5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testing different solutions currently available and adapting them to the above need</a:t>
          </a:r>
          <a:endParaRPr lang="en-US" sz="2200" kern="1200"/>
        </a:p>
      </dsp:txBody>
      <dsp:txXfrm>
        <a:off x="1058686" y="1147573"/>
        <a:ext cx="9456913" cy="916611"/>
      </dsp:txXfrm>
    </dsp:sp>
    <dsp:sp modelId="{B8C47AC9-555F-4639-8F17-D26AFE91C0E1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16B32-6F64-40B9-9B49-BAD938138A0F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C49E5-249F-483B-B169-48E3777B3AF7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combining existing methods for keywords retrieval, keywords ontology annotating and tags disambiguation into one, working solution</a:t>
          </a:r>
          <a:endParaRPr lang="en-US" sz="2200" kern="1200"/>
        </a:p>
      </dsp:txBody>
      <dsp:txXfrm>
        <a:off x="1058686" y="2293338"/>
        <a:ext cx="9456913" cy="916611"/>
      </dsp:txXfrm>
    </dsp:sp>
    <dsp:sp modelId="{A29A4469-FC2D-4EC5-816C-46466CDAE6E7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AC350-02AD-41F9-B787-97ADD1535B6A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C1C83-9A1F-41E7-BBA0-EDCCCDA110B7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creating new algorithms for keywords ontology annotating and tags disambiguation</a:t>
          </a:r>
          <a:endParaRPr lang="en-US" sz="2200" kern="1200"/>
        </a:p>
      </dsp:txBody>
      <dsp:txXfrm>
        <a:off x="1058686" y="3439103"/>
        <a:ext cx="9456913" cy="9166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C967C-B374-485D-BFC7-7A3B409D669B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>
              <a:latin typeface="Calibri Light" panose="020F0302020204030204"/>
            </a:rPr>
            <a:t> Data</a:t>
          </a:r>
          <a:endParaRPr lang="pl-PL" sz="1200" kern="1200"/>
        </a:p>
      </dsp:txBody>
      <dsp:txXfrm rot="-5400000">
        <a:off x="1" y="419726"/>
        <a:ext cx="838822" cy="359495"/>
      </dsp:txXfrm>
    </dsp:sp>
    <dsp:sp modelId="{77E32DFF-0568-49C7-BC6C-6CC15E138A83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>
              <a:latin typeface="Calibri Light" panose="020F0302020204030204"/>
            </a:rPr>
            <a:t> Data </a:t>
          </a:r>
          <a:r>
            <a:rPr lang="pl-PL" sz="1400" kern="1200" err="1">
              <a:latin typeface="Calibri Light" panose="020F0302020204030204"/>
            </a:rPr>
            <a:t>leakage</a:t>
          </a:r>
          <a:endParaRPr lang="pl-PL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>
              <a:latin typeface="Calibri Light" panose="020F0302020204030204"/>
            </a:rPr>
            <a:t> Data </a:t>
          </a:r>
          <a:r>
            <a:rPr lang="pl-PL" sz="1400" kern="1200" err="1">
              <a:latin typeface="Calibri Light" panose="020F0302020204030204"/>
            </a:rPr>
            <a:t>removal</a:t>
          </a:r>
          <a:endParaRPr lang="pl-PL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>
              <a:latin typeface="Calibri Light" panose="020F0302020204030204"/>
            </a:rPr>
            <a:t> </a:t>
          </a:r>
          <a:r>
            <a:rPr lang="pl-PL" sz="1400" kern="1200" err="1">
              <a:latin typeface="Calibri Light" panose="020F0302020204030204"/>
            </a:rPr>
            <a:t>Change</a:t>
          </a:r>
          <a:r>
            <a:rPr lang="pl-PL" sz="1400" kern="1200">
              <a:latin typeface="Calibri Light" panose="020F0302020204030204"/>
            </a:rPr>
            <a:t> of </a:t>
          </a:r>
          <a:r>
            <a:rPr lang="pl-PL" sz="1400" kern="1200" err="1">
              <a:latin typeface="Calibri Light" panose="020F0302020204030204"/>
            </a:rPr>
            <a:t>privacy</a:t>
          </a:r>
          <a:r>
            <a:rPr lang="pl-PL" sz="1400" kern="1200">
              <a:latin typeface="Calibri Light" panose="020F0302020204030204"/>
            </a:rPr>
            <a:t> policy</a:t>
          </a:r>
        </a:p>
      </dsp:txBody>
      <dsp:txXfrm rot="-5400000">
        <a:off x="838822" y="38338"/>
        <a:ext cx="9638754" cy="702860"/>
      </dsp:txXfrm>
    </dsp:sp>
    <dsp:sp modelId="{8936119E-7F7E-4458-BC09-BE7CE63B619D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>
              <a:latin typeface="Calibri Light" panose="020F0302020204030204"/>
            </a:rPr>
            <a:t> </a:t>
          </a:r>
          <a:r>
            <a:rPr lang="pl-PL" sz="1200" kern="1200" err="1">
              <a:latin typeface="Calibri Light" panose="020F0302020204030204"/>
            </a:rPr>
            <a:t>Algorithms</a:t>
          </a:r>
          <a:endParaRPr lang="pl-PL" sz="1200" kern="1200"/>
        </a:p>
      </dsp:txBody>
      <dsp:txXfrm rot="-5400000">
        <a:off x="1" y="1470522"/>
        <a:ext cx="838822" cy="359495"/>
      </dsp:txXfrm>
    </dsp:sp>
    <dsp:sp modelId="{DAA46E0B-7025-40AA-8F2C-238FC7840DAD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>
              <a:latin typeface="Calibri Light" panose="020F0302020204030204"/>
            </a:rPr>
            <a:t> Not </a:t>
          </a:r>
          <a:r>
            <a:rPr lang="pl-PL" sz="1400" kern="1200" err="1">
              <a:latin typeface="Calibri Light" panose="020F0302020204030204"/>
            </a:rPr>
            <a:t>satisfactory</a:t>
          </a:r>
          <a:r>
            <a:rPr lang="pl-PL" sz="1400" kern="1200">
              <a:latin typeface="Calibri Light" panose="020F0302020204030204"/>
            </a:rPr>
            <a:t> </a:t>
          </a:r>
          <a:r>
            <a:rPr lang="pl-PL" sz="1400" kern="1200" err="1">
              <a:latin typeface="Calibri Light" panose="020F0302020204030204"/>
            </a:rPr>
            <a:t>results</a:t>
          </a:r>
          <a:endParaRPr lang="pl-PL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>
              <a:latin typeface="Calibri Light" panose="020F0302020204030204"/>
            </a:rPr>
            <a:t> </a:t>
          </a:r>
          <a:r>
            <a:rPr lang="pl-PL" sz="1400" kern="1200" err="1"/>
            <a:t>Change</a:t>
          </a:r>
          <a:r>
            <a:rPr lang="pl-PL" sz="1400" kern="1200"/>
            <a:t> of </a:t>
          </a:r>
          <a:r>
            <a:rPr lang="pl-PL" sz="1400" kern="1200" err="1"/>
            <a:t>privacy</a:t>
          </a:r>
          <a:r>
            <a:rPr lang="pl-PL" sz="1400" kern="1200"/>
            <a:t> policy</a:t>
          </a:r>
        </a:p>
      </dsp:txBody>
      <dsp:txXfrm rot="-5400000">
        <a:off x="838822" y="1089135"/>
        <a:ext cx="9638754" cy="702860"/>
      </dsp:txXfrm>
    </dsp:sp>
    <dsp:sp modelId="{2A6B985B-527D-460F-8500-CAC189EE96ED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>
              <a:latin typeface="Calibri Light" panose="020F0302020204030204"/>
            </a:rPr>
            <a:t> Time </a:t>
          </a:r>
          <a:r>
            <a:rPr lang="pl-PL" sz="1200" kern="1200" err="1">
              <a:latin typeface="Calibri Light" panose="020F0302020204030204"/>
            </a:rPr>
            <a:t>shortage</a:t>
          </a:r>
          <a:endParaRPr lang="pl-PL" sz="1200" kern="1200"/>
        </a:p>
      </dsp:txBody>
      <dsp:txXfrm rot="-5400000">
        <a:off x="1" y="2521319"/>
        <a:ext cx="838822" cy="359495"/>
      </dsp:txXfrm>
    </dsp:sp>
    <dsp:sp modelId="{76BC2E30-057D-4FF1-A62F-D27D28CA4EFB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>
              <a:latin typeface="Calibri Light" panose="020F0302020204030204"/>
            </a:rPr>
            <a:t> </a:t>
          </a:r>
          <a:r>
            <a:rPr lang="pl-PL" sz="1400" kern="1200" err="1">
              <a:latin typeface="Calibri Light" panose="020F0302020204030204"/>
            </a:rPr>
            <a:t>Underestimation</a:t>
          </a:r>
          <a:r>
            <a:rPr lang="pl-PL" sz="1400" kern="1200">
              <a:latin typeface="Calibri Light" panose="020F0302020204030204"/>
            </a:rPr>
            <a:t> of the </a:t>
          </a:r>
          <a:r>
            <a:rPr lang="pl-PL" sz="1400" kern="1200" err="1">
              <a:latin typeface="Calibri Light" panose="020F0302020204030204"/>
            </a:rPr>
            <a:t>scope</a:t>
          </a:r>
          <a:endParaRPr lang="pl-PL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>
              <a:latin typeface="Calibri Light" panose="020F0302020204030204"/>
            </a:rPr>
            <a:t> Unrecognized </a:t>
          </a:r>
          <a:r>
            <a:rPr lang="pl-PL" sz="1400" kern="1200" err="1">
              <a:latin typeface="Calibri Light" panose="020F0302020204030204"/>
            </a:rPr>
            <a:t>ones</a:t>
          </a:r>
          <a:endParaRPr lang="pl-PL" sz="1400" kern="1200"/>
        </a:p>
      </dsp:txBody>
      <dsp:txXfrm rot="-5400000">
        <a:off x="838822" y="2139931"/>
        <a:ext cx="9638754" cy="702860"/>
      </dsp:txXfrm>
    </dsp:sp>
    <dsp:sp modelId="{D67CB05D-5BA7-4F7A-A476-3E8771907384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>
              <a:latin typeface="Calibri Light" panose="020F0302020204030204"/>
            </a:rPr>
            <a:t> Team</a:t>
          </a:r>
        </a:p>
      </dsp:txBody>
      <dsp:txXfrm rot="-5400000">
        <a:off x="1" y="3572115"/>
        <a:ext cx="838822" cy="359495"/>
      </dsp:txXfrm>
    </dsp:sp>
    <dsp:sp modelId="{C9B0A8BD-A2D4-4147-A337-AEF11266C3A8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>
              <a:latin typeface="Calibri Light" panose="020F0302020204030204"/>
            </a:rPr>
            <a:t> </a:t>
          </a:r>
          <a:r>
            <a:rPr lang="pl-PL" sz="1400" kern="1200" err="1">
              <a:latin typeface="Calibri Light" panose="020F0302020204030204"/>
            </a:rPr>
            <a:t>Communication</a:t>
          </a:r>
          <a:r>
            <a:rPr lang="pl-PL" sz="1400" kern="1200">
              <a:latin typeface="Calibri Light" panose="020F0302020204030204"/>
            </a:rPr>
            <a:t> </a:t>
          </a:r>
          <a:r>
            <a:rPr lang="pl-PL" sz="1400" kern="1200" err="1">
              <a:latin typeface="Calibri Light" panose="020F0302020204030204"/>
            </a:rPr>
            <a:t>issues</a:t>
          </a:r>
          <a:endParaRPr lang="pl-PL" sz="1400" kern="1200">
            <a:latin typeface="Calibri Light" panose="020F0302020204030204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>
              <a:latin typeface="Calibri Light" panose="020F0302020204030204"/>
            </a:rPr>
            <a:t> </a:t>
          </a:r>
          <a:r>
            <a:rPr lang="pl-PL" sz="1400" kern="1200" err="1">
              <a:latin typeface="Calibri Light" panose="020F0302020204030204"/>
            </a:rPr>
            <a:t>Mistakes</a:t>
          </a:r>
          <a:r>
            <a:rPr lang="pl-PL" sz="1400" kern="1200">
              <a:latin typeface="Calibri Light" panose="020F0302020204030204"/>
            </a:rPr>
            <a:t> </a:t>
          </a:r>
          <a:r>
            <a:rPr lang="pl-PL" sz="1400" kern="1200" err="1">
              <a:latin typeface="Calibri Light" panose="020F0302020204030204"/>
            </a:rPr>
            <a:t>made</a:t>
          </a:r>
          <a:r>
            <a:rPr lang="pl-PL" sz="1400" kern="1200">
              <a:latin typeface="Calibri Light" panose="020F0302020204030204"/>
            </a:rPr>
            <a:t> by a </a:t>
          </a:r>
          <a:r>
            <a:rPr lang="pl-PL" sz="1400" kern="1200" err="1">
              <a:latin typeface="Calibri Light" panose="020F0302020204030204"/>
            </a:rPr>
            <a:t>member</a:t>
          </a:r>
          <a:endParaRPr lang="pl-PL" sz="1400" kern="1200">
            <a:latin typeface="Calibri Light" panose="020F0302020204030204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400" kern="1200">
            <a:latin typeface="Calibri Light" panose="020F0302020204030204"/>
          </a:endParaRPr>
        </a:p>
      </dsp:txBody>
      <dsp:txXfrm rot="-5400000">
        <a:off x="838822" y="3190728"/>
        <a:ext cx="9638754" cy="702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5E8A-3CED-4FC4-A630-5BB5978BB22B}">
      <dsp:nvSpPr>
        <dsp:cNvPr id="0" name=""/>
        <dsp:cNvSpPr/>
      </dsp:nvSpPr>
      <dsp:spPr>
        <a:xfrm>
          <a:off x="0" y="3295221"/>
          <a:ext cx="7452360" cy="21620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How it works:</a:t>
          </a:r>
          <a:endParaRPr lang="en-US" sz="4100" kern="1200"/>
        </a:p>
      </dsp:txBody>
      <dsp:txXfrm>
        <a:off x="0" y="3295221"/>
        <a:ext cx="7452360" cy="1167492"/>
      </dsp:txXfrm>
    </dsp:sp>
    <dsp:sp modelId="{21212A28-B11A-43C6-A20C-E9B2EBFE0098}">
      <dsp:nvSpPr>
        <dsp:cNvPr id="0" name=""/>
        <dsp:cNvSpPr/>
      </dsp:nvSpPr>
      <dsp:spPr>
        <a:xfrm>
          <a:off x="3638" y="4419473"/>
          <a:ext cx="2481694" cy="9945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 Light" panose="020F0302020204030204"/>
            </a:rPr>
            <a:t>1. Direct</a:t>
          </a:r>
          <a:r>
            <a:rPr lang="en-GB" sz="1700" kern="1200"/>
            <a:t> string matching (input tokens matched to concepts from ontologies syntactically).</a:t>
          </a:r>
          <a:endParaRPr lang="en-US" sz="1700" kern="1200"/>
        </a:p>
      </dsp:txBody>
      <dsp:txXfrm>
        <a:off x="3638" y="4419473"/>
        <a:ext cx="2481694" cy="994530"/>
      </dsp:txXfrm>
    </dsp:sp>
    <dsp:sp modelId="{D7C3CDE1-690B-4273-ACB5-82504506774C}">
      <dsp:nvSpPr>
        <dsp:cNvPr id="0" name=""/>
        <dsp:cNvSpPr/>
      </dsp:nvSpPr>
      <dsp:spPr>
        <a:xfrm>
          <a:off x="2485332" y="4419473"/>
          <a:ext cx="2481694" cy="99453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 Light" panose="020F0302020204030204"/>
            </a:rPr>
            <a:t>2. Searching</a:t>
          </a:r>
          <a:r>
            <a:rPr lang="en-GB" sz="1700" kern="1200"/>
            <a:t> for parents of concepts in ontologies.</a:t>
          </a:r>
          <a:endParaRPr lang="en-US" sz="1700" kern="1200"/>
        </a:p>
      </dsp:txBody>
      <dsp:txXfrm>
        <a:off x="2485332" y="4419473"/>
        <a:ext cx="2481694" cy="994530"/>
      </dsp:txXfrm>
    </dsp:sp>
    <dsp:sp modelId="{A3B863AC-EE23-4E09-9EB3-40FD9A0EB26E}">
      <dsp:nvSpPr>
        <dsp:cNvPr id="0" name=""/>
        <dsp:cNvSpPr/>
      </dsp:nvSpPr>
      <dsp:spPr>
        <a:xfrm>
          <a:off x="4967027" y="4419473"/>
          <a:ext cx="2481694" cy="99453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 Light" panose="020F0302020204030204"/>
            </a:rPr>
            <a:t>3. </a:t>
          </a:r>
          <a:r>
            <a:rPr lang="en-GB" sz="1700" kern="1200"/>
            <a:t>Find relations between different ontologies.</a:t>
          </a:r>
          <a:endParaRPr lang="en-US" sz="1700" kern="1200"/>
        </a:p>
      </dsp:txBody>
      <dsp:txXfrm>
        <a:off x="4967027" y="4419473"/>
        <a:ext cx="2481694" cy="994530"/>
      </dsp:txXfrm>
    </dsp:sp>
    <dsp:sp modelId="{705477F3-59F9-4D30-94F4-5F519433CEF4}">
      <dsp:nvSpPr>
        <dsp:cNvPr id="0" name=""/>
        <dsp:cNvSpPr/>
      </dsp:nvSpPr>
      <dsp:spPr>
        <a:xfrm rot="10800000">
          <a:off x="0" y="2461"/>
          <a:ext cx="7452360" cy="3325190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over 200 ontologies </a:t>
          </a:r>
          <a:br>
            <a:rPr lang="en-GB" sz="4100" kern="1200">
              <a:latin typeface="Calibri Light" panose="020F0302020204030204"/>
            </a:rPr>
          </a:br>
          <a:r>
            <a:rPr lang="en-GB" sz="4100" kern="1200"/>
            <a:t>(still increasing) </a:t>
          </a:r>
          <a:endParaRPr lang="en-US" sz="4100" kern="1200">
            <a:latin typeface="Calibri Light" panose="020F0302020204030204"/>
          </a:endParaRPr>
        </a:p>
      </dsp:txBody>
      <dsp:txXfrm rot="10800000">
        <a:off x="0" y="2461"/>
        <a:ext cx="7452360" cy="2160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ajd pierwszy">
    <p:bg>
      <p:bgPr>
        <a:solidFill>
          <a:srgbClr val="B4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lajd pierwszy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1983"/>
            <a:ext cx="3630168" cy="917448"/>
          </a:xfrm>
          <a:prstGeom prst="rect">
            <a:avLst/>
          </a:prstGeom>
        </p:spPr>
      </p:pic>
      <p:sp>
        <p:nvSpPr>
          <p:cNvPr id="5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3500">
              <a:solidFill>
                <a:srgbClr val="FFFFFF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lajd pierwszy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1983"/>
            <a:ext cx="3630168" cy="91744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  <p:sp>
        <p:nvSpPr>
          <p:cNvPr id="5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3500">
              <a:solidFill>
                <a:srgbClr val="FFFFFF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lajd pierwszy">
    <p:bg>
      <p:bgPr>
        <a:solidFill>
          <a:srgbClr val="B4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1983"/>
            <a:ext cx="3630168" cy="9174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10710418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10710418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10182225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11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10710418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10710418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10182225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8382001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8382000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8382001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12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8382001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8382000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8382001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4416"/>
            <a:ext cx="10148097" cy="96327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Przykładowa tabela</a:t>
            </a:r>
            <a:endParaRPr/>
          </a:p>
        </p:txBody>
      </p:sp>
      <p:sp>
        <p:nvSpPr>
          <p:cNvPr id="17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2657475" y="1808957"/>
            <a:ext cx="6858794" cy="3960019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4416"/>
            <a:ext cx="10148097" cy="96327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Przykładowa tabela</a:t>
            </a:r>
            <a:endParaRPr/>
          </a:p>
        </p:txBody>
      </p:sp>
      <p:sp>
        <p:nvSpPr>
          <p:cNvPr id="17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2657475" y="1808957"/>
            <a:ext cx="6858794" cy="3960019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8621713" y="1935163"/>
            <a:ext cx="3180557" cy="3608387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00"/>
              </a:spcBef>
              <a:defRPr sz="3500"/>
            </a:pPr>
            <a:r>
              <a:t> Lorem ipsum lorem ipsum </a:t>
            </a:r>
          </a:p>
          <a:p>
            <a:pPr>
              <a:spcBef>
                <a:spcPts val="200"/>
              </a:spcBef>
              <a:defRPr sz="3500"/>
            </a:pPr>
            <a:r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8382000" y="2057905"/>
            <a:ext cx="156658" cy="156658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7" name="Shape 107"/>
          <p:cNvSpPr/>
          <p:nvPr userDrawn="1"/>
        </p:nvSpPr>
        <p:spPr>
          <a:xfrm>
            <a:off x="8382000" y="2413505"/>
            <a:ext cx="156658" cy="156658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634999" y="1935163"/>
            <a:ext cx="7294564" cy="360838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9263"/>
            <a:ext cx="10148097" cy="115093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Wykres z opisem</a:t>
            </a:r>
            <a:endParaRPr/>
          </a:p>
        </p:txBody>
      </p:sp>
      <p:sp>
        <p:nvSpPr>
          <p:cNvPr id="10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8621713" y="1935163"/>
            <a:ext cx="3180557" cy="3608387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00"/>
              </a:spcBef>
              <a:defRPr sz="3500"/>
            </a:pPr>
            <a:r>
              <a:t> Lorem ipsum lorem ipsum </a:t>
            </a:r>
          </a:p>
          <a:p>
            <a:pPr>
              <a:spcBef>
                <a:spcPts val="200"/>
              </a:spcBef>
              <a:defRPr sz="3500"/>
            </a:pPr>
            <a:r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8382000" y="2057905"/>
            <a:ext cx="156658" cy="156658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7" name="Shape 107"/>
          <p:cNvSpPr/>
          <p:nvPr userDrawn="1"/>
        </p:nvSpPr>
        <p:spPr>
          <a:xfrm>
            <a:off x="8382000" y="2413505"/>
            <a:ext cx="156658" cy="156658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634999" y="1935163"/>
            <a:ext cx="7294564" cy="360838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9263"/>
            <a:ext cx="10148097" cy="115093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Wykres z opisem</a:t>
            </a:r>
            <a:endParaRPr/>
          </a:p>
        </p:txBody>
      </p:sp>
      <p:sp>
        <p:nvSpPr>
          <p:cNvPr id="10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8547101" y="2250281"/>
            <a:ext cx="3255169" cy="3518694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39894" cy="57689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34" userDrawn="1">
          <p15:clr>
            <a:srgbClr val="FBAE40"/>
          </p15:clr>
        </p15:guide>
        <p15:guide id="2" pos="5065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8547101" y="2250281"/>
            <a:ext cx="3255169" cy="3518694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39894" cy="57689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34" userDrawn="1">
          <p15:clr>
            <a:srgbClr val="FBAE40"/>
          </p15:clr>
        </p15:guide>
        <p15:guide id="2" pos="506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08.11.2022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ymbol zastępczy tekstu 8"/>
          <p:cNvSpPr txBox="1">
            <a:spLocks/>
          </p:cNvSpPr>
          <p:nvPr userDrawn="1"/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 marL="0" marR="0" indent="0" algn="l" defTabSz="1087437" rtl="0" latinLnBrk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1pPr>
            <a:lvl2pPr marL="681566" marR="0" indent="-338666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2pPr>
            <a:lvl3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3pPr>
            <a:lvl4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4pPr>
            <a:lvl5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5pPr>
            <a:lvl6pPr marL="8001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6pPr>
            <a:lvl7pPr marL="12573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7pPr>
            <a:lvl8pPr marL="17145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8pPr>
            <a:lvl9pPr marL="21717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9pPr>
          </a:lstStyle>
          <a:p>
            <a:pPr hangingPunct="1"/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3500">
              <a:latin typeface="Adagio_Slab" charset="0"/>
              <a:ea typeface="Adagio_Slab" charset="0"/>
              <a:cs typeface="Adagio_Slab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83" r:id="rId3"/>
    <p:sldLayoutId id="2147483682" r:id="rId4"/>
    <p:sldLayoutId id="2147483681" r:id="rId5"/>
    <p:sldLayoutId id="2147483673" r:id="rId6"/>
    <p:sldLayoutId id="2147483674" r:id="rId7"/>
    <p:sldLayoutId id="2147483671" r:id="rId8"/>
    <p:sldLayoutId id="2147483675" r:id="rId9"/>
    <p:sldLayoutId id="2147483670" r:id="rId10"/>
    <p:sldLayoutId id="2147483676" r:id="rId11"/>
    <p:sldLayoutId id="2147483660" r:id="rId12"/>
    <p:sldLayoutId id="2147483677" r:id="rId13"/>
    <p:sldLayoutId id="2147483664" r:id="rId14"/>
    <p:sldLayoutId id="2147483678" r:id="rId15"/>
    <p:sldLayoutId id="2147483663" r:id="rId16"/>
    <p:sldLayoutId id="2147483679" r:id="rId17"/>
  </p:sldLayoutIdLst>
  <p:transition spd="med"/>
  <p:txStyles>
    <p:titleStyle>
      <a:lvl1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 charset="0"/>
          <a:ea typeface="+mn-ea"/>
          <a:cs typeface="+mn-cs"/>
          <a:sym typeface="Helvetica"/>
        </a:defRPr>
      </a:lvl1pPr>
      <a:lvl2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1pPr>
      <a:lvl2pPr marL="340783" marR="0" indent="-169333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2pPr>
      <a:lvl3pPr marL="1714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3pPr>
      <a:lvl4pPr marL="1714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4pPr>
      <a:lvl5pPr marL="1714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5pPr>
      <a:lvl6pPr marL="4000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6pPr>
      <a:lvl7pPr marL="6286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7pPr>
      <a:lvl8pPr marL="8572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8pPr>
      <a:lvl9pPr marL="10858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9pPr>
    </p:bodyStyle>
    <p:otherStyle>
      <a:lvl1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1pPr>
      <a:lvl2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2pPr>
      <a:lvl3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3pPr>
      <a:lvl4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4pPr>
      <a:lvl5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5pPr>
      <a:lvl6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6pPr>
      <a:lvl7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7pPr>
      <a:lvl8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8pPr>
      <a:lvl9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21" userDrawn="1">
          <p15:clr>
            <a:srgbClr val="F26B43"/>
          </p15:clr>
        </p15:guide>
        <p15:guide id="2" pos="7435" userDrawn="1">
          <p15:clr>
            <a:srgbClr val="F26B43"/>
          </p15:clr>
        </p15:guide>
        <p15:guide id="3" orient="horz" pos="2210" userDrawn="1">
          <p15:clr>
            <a:srgbClr val="F26B43"/>
          </p15:clr>
        </p15:guide>
        <p15:guide id="4" pos="11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7AF245A-B694-C421-0F0F-4A08229A3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GB" b="1">
                <a:latin typeface="Calibri Light"/>
                <a:cs typeface="Calibri Light"/>
              </a:rPr>
              <a:t>SLR - semantic keywords for systematic literature reviews</a:t>
            </a:r>
            <a:endParaRPr lang="pl-PL"/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5D4059C2-D8AF-1585-559F-39AC80D33BC1}"/>
              </a:ext>
            </a:extLst>
          </p:cNvPr>
          <p:cNvSpPr txBox="1">
            <a:spLocks/>
          </p:cNvSpPr>
          <p:nvPr/>
        </p:nvSpPr>
        <p:spPr>
          <a:xfrm>
            <a:off x="1438141" y="37630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>
                <a:solidFill>
                  <a:srgbClr val="FFFFFF"/>
                </a:solidFill>
                <a:cs typeface="Calibri"/>
              </a:rPr>
              <a:t>Michał </a:t>
            </a:r>
            <a:r>
              <a:rPr lang="pl-PL" sz="2000" err="1">
                <a:solidFill>
                  <a:srgbClr val="FFFFFF"/>
                </a:solidFill>
                <a:cs typeface="Calibri"/>
              </a:rPr>
              <a:t>Gozdera</a:t>
            </a:r>
            <a:r>
              <a:rPr lang="pl-PL" sz="2000">
                <a:solidFill>
                  <a:srgbClr val="FFFFFF"/>
                </a:solidFill>
                <a:cs typeface="Calibri"/>
              </a:rPr>
              <a:t>, Małgorzata </a:t>
            </a:r>
            <a:r>
              <a:rPr lang="pl-PL" sz="2000" err="1">
                <a:solidFill>
                  <a:srgbClr val="FFFFFF"/>
                </a:solidFill>
                <a:cs typeface="Calibri"/>
              </a:rPr>
              <a:t>Hadasz</a:t>
            </a:r>
            <a:r>
              <a:rPr lang="pl-PL" sz="2000">
                <a:solidFill>
                  <a:srgbClr val="FFFFFF"/>
                </a:solidFill>
                <a:cs typeface="Calibri"/>
              </a:rPr>
              <a:t>, Krystian Kurek</a:t>
            </a:r>
          </a:p>
        </p:txBody>
      </p:sp>
    </p:spTree>
    <p:extLst>
      <p:ext uri="{BB962C8B-B14F-4D97-AF65-F5344CB8AC3E}">
        <p14:creationId xmlns:p14="http://schemas.microsoft.com/office/powerpoint/2010/main" val="127051454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C09F8E-54D1-5FAD-735E-D51161F6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ea typeface="+mj-lt"/>
                <a:cs typeface="+mj-lt"/>
              </a:rPr>
              <a:t>Risk</a:t>
            </a:r>
            <a:r>
              <a:rPr lang="pl-PL">
                <a:ea typeface="+mj-lt"/>
                <a:cs typeface="+mj-lt"/>
              </a:rPr>
              <a:t> </a:t>
            </a:r>
            <a:r>
              <a:rPr lang="pl-PL" err="1">
                <a:ea typeface="+mj-lt"/>
                <a:cs typeface="+mj-lt"/>
              </a:rPr>
              <a:t>analysis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A8D42DC9-72F1-6172-DE1C-6BBB91DD7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287984"/>
              </p:ext>
            </p:extLst>
          </p:nvPr>
        </p:nvGraphicFramePr>
        <p:xfrm>
          <a:off x="726141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63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BB107B-8F8D-A741-A818-6144D436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Methods, techniques, devices to be used in research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746605-B3D9-26C7-3E65-1E728348F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51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E017C4-04EA-1568-79C1-0CC8BBA9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cs typeface="Calibri Light"/>
              </a:rPr>
              <a:t>Keywords extraction – LDA (</a:t>
            </a:r>
            <a:r>
              <a:rPr lang="en-GB">
                <a:ea typeface="+mj-lt"/>
                <a:cs typeface="+mj-lt"/>
              </a:rPr>
              <a:t>Latent Dirichlet Allocation)</a:t>
            </a:r>
            <a:endParaRPr lang="pl-PL">
              <a:cs typeface="Calibri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D9F126-0A9C-FC9F-FCF7-BC167CC7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>
                <a:ea typeface="+mn-lt"/>
                <a:cs typeface="+mn-lt"/>
              </a:rPr>
              <a:t>1. Alex </a:t>
            </a:r>
            <a:r>
              <a:rPr lang="pl-PL" err="1">
                <a:ea typeface="+mn-lt"/>
                <a:cs typeface="+mn-lt"/>
              </a:rPr>
              <a:t>didn't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like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highly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spiced</a:t>
            </a:r>
            <a:r>
              <a:rPr lang="pl-PL">
                <a:ea typeface="+mn-lt"/>
                <a:cs typeface="+mn-lt"/>
              </a:rPr>
              <a:t> food, </a:t>
            </a:r>
            <a:r>
              <a:rPr lang="pl-PL" err="1">
                <a:ea typeface="+mn-lt"/>
                <a:cs typeface="+mn-lt"/>
              </a:rPr>
              <a:t>so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she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decided</a:t>
            </a:r>
            <a:r>
              <a:rPr lang="pl-PL">
                <a:ea typeface="+mn-lt"/>
                <a:cs typeface="+mn-lt"/>
              </a:rPr>
              <a:t> to </a:t>
            </a:r>
            <a:r>
              <a:rPr lang="pl-PL" err="1">
                <a:ea typeface="+mn-lt"/>
                <a:cs typeface="+mn-lt"/>
              </a:rPr>
              <a:t>bake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Cornish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game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hens</a:t>
            </a:r>
            <a:r>
              <a:rPr lang="pl-PL">
                <a:ea typeface="+mn-lt"/>
                <a:cs typeface="+mn-lt"/>
              </a:rPr>
              <a:t> for the </a:t>
            </a:r>
            <a:r>
              <a:rPr lang="pl-PL" err="1">
                <a:ea typeface="+mn-lt"/>
                <a:cs typeface="+mn-lt"/>
              </a:rPr>
              <a:t>base</a:t>
            </a:r>
            <a:r>
              <a:rPr lang="pl-PL">
                <a:ea typeface="+mn-lt"/>
                <a:cs typeface="+mn-lt"/>
              </a:rPr>
              <a:t> of the </a:t>
            </a:r>
            <a:r>
              <a:rPr lang="pl-PL" err="1">
                <a:ea typeface="+mn-lt"/>
                <a:cs typeface="+mn-lt"/>
              </a:rPr>
              <a:t>meal</a:t>
            </a:r>
            <a:r>
              <a:rPr lang="pl-PL">
                <a:ea typeface="+mn-lt"/>
                <a:cs typeface="+mn-lt"/>
              </a:rPr>
              <a:t>.</a:t>
            </a:r>
            <a:endParaRPr lang="pl-PL"/>
          </a:p>
          <a:p>
            <a:pPr>
              <a:buNone/>
            </a:pPr>
            <a:endParaRPr lang="pl-PL">
              <a:ea typeface="+mn-lt"/>
              <a:cs typeface="+mn-lt"/>
            </a:endParaRP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99% - food, 1% - </a:t>
            </a:r>
            <a:r>
              <a:rPr lang="pl-PL" err="1">
                <a:ea typeface="+mn-lt"/>
                <a:cs typeface="+mn-lt"/>
              </a:rPr>
              <a:t>computer</a:t>
            </a:r>
            <a:r>
              <a:rPr lang="pl-PL">
                <a:ea typeface="+mn-lt"/>
                <a:cs typeface="+mn-lt"/>
              </a:rPr>
              <a:t> </a:t>
            </a:r>
            <a:r>
              <a:rPr lang="pl-PL" err="1">
                <a:ea typeface="+mn-lt"/>
                <a:cs typeface="+mn-lt"/>
              </a:rPr>
              <a:t>games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>
                <a:ea typeface="+mn-lt"/>
                <a:cs typeface="+mn-lt"/>
              </a:rPr>
              <a:t>2. On Unix, </a:t>
            </a:r>
            <a:r>
              <a:rPr lang="pl-PL" err="1">
                <a:ea typeface="+mn-lt"/>
                <a:cs typeface="+mn-lt"/>
              </a:rPr>
              <a:t>you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can</a:t>
            </a:r>
            <a:r>
              <a:rPr lang="pl-PL">
                <a:ea typeface="+mn-lt"/>
                <a:cs typeface="+mn-lt"/>
              </a:rPr>
              <a:t> run </a:t>
            </a:r>
            <a:r>
              <a:rPr lang="pl-PL" err="1">
                <a:ea typeface="+mn-lt"/>
                <a:cs typeface="+mn-lt"/>
              </a:rPr>
              <a:t>make</a:t>
            </a:r>
            <a:r>
              <a:rPr lang="pl-PL">
                <a:ea typeface="+mn-lt"/>
                <a:cs typeface="+mn-lt"/>
              </a:rPr>
              <a:t> test </a:t>
            </a:r>
            <a:r>
              <a:rPr lang="pl-PL" err="1">
                <a:ea typeface="+mn-lt"/>
                <a:cs typeface="+mn-lt"/>
              </a:rPr>
              <a:t>at</a:t>
            </a:r>
            <a:r>
              <a:rPr lang="pl-PL">
                <a:ea typeface="+mn-lt"/>
                <a:cs typeface="+mn-lt"/>
              </a:rPr>
              <a:t> the top-</a:t>
            </a:r>
            <a:r>
              <a:rPr lang="pl-PL" err="1">
                <a:ea typeface="+mn-lt"/>
                <a:cs typeface="+mn-lt"/>
              </a:rPr>
              <a:t>level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directory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where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Python</a:t>
            </a:r>
            <a:r>
              <a:rPr lang="pl-PL">
                <a:ea typeface="+mn-lt"/>
                <a:cs typeface="+mn-lt"/>
              </a:rPr>
              <a:t> was </a:t>
            </a:r>
            <a:r>
              <a:rPr lang="pl-PL" err="1">
                <a:ea typeface="+mn-lt"/>
                <a:cs typeface="+mn-lt"/>
              </a:rPr>
              <a:t>built</a:t>
            </a:r>
            <a:r>
              <a:rPr lang="pl-PL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l-PL">
              <a:cs typeface="Calibri" panose="020F0502020204030204"/>
            </a:endParaRPr>
          </a:p>
          <a:p>
            <a:pPr marL="0" indent="0">
              <a:buNone/>
            </a:pPr>
            <a:r>
              <a:rPr lang="pl-PL">
                <a:cs typeface="Calibri" panose="020F0502020204030204"/>
              </a:rPr>
              <a:t>95% - </a:t>
            </a:r>
            <a:r>
              <a:rPr lang="pl-PL" err="1">
                <a:cs typeface="Calibri" panose="020F0502020204030204"/>
              </a:rPr>
              <a:t>computer</a:t>
            </a:r>
            <a:r>
              <a:rPr lang="pl-PL">
                <a:cs typeface="Calibri" panose="020F0502020204030204"/>
              </a:rPr>
              <a:t> science, 5% - </a:t>
            </a:r>
            <a:r>
              <a:rPr lang="pl-PL" err="1">
                <a:cs typeface="Calibri" panose="020F0502020204030204"/>
              </a:rPr>
              <a:t>animals</a:t>
            </a:r>
          </a:p>
        </p:txBody>
      </p:sp>
    </p:spTree>
    <p:extLst>
      <p:ext uri="{BB962C8B-B14F-4D97-AF65-F5344CB8AC3E}">
        <p14:creationId xmlns:p14="http://schemas.microsoft.com/office/powerpoint/2010/main" val="121633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B09BAB-F68C-EAD4-0A09-3045FCB6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Keywords extraction - </a:t>
            </a:r>
            <a:r>
              <a:rPr lang="en-GB" err="1">
                <a:ea typeface="+mj-lt"/>
                <a:cs typeface="+mj-lt"/>
              </a:rPr>
              <a:t>BERTopic</a:t>
            </a:r>
            <a:endParaRPr lang="en-GB" err="1">
              <a:cs typeface="Calibri Light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800B67C8-6E5A-8A26-EF3D-416389001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171" y="1579819"/>
            <a:ext cx="4901915" cy="4351338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7E90C56-D432-3549-092F-407CADB30EBB}"/>
              </a:ext>
            </a:extLst>
          </p:cNvPr>
          <p:cNvSpPr txBox="1"/>
          <p:nvPr/>
        </p:nvSpPr>
        <p:spPr>
          <a:xfrm>
            <a:off x="7088444" y="1711426"/>
            <a:ext cx="35426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Sentence-BERT as a default</a:t>
            </a:r>
          </a:p>
          <a:p>
            <a:r>
              <a:rPr lang="en-US">
                <a:cs typeface="Calibri"/>
              </a:rPr>
              <a:t>- Extension of traditional BERT (better for similarity)</a:t>
            </a:r>
          </a:p>
          <a:p>
            <a:endParaRPr lang="pl-PL"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8DAEE7B-A612-0BCC-ED19-B35EF6C03478}"/>
              </a:ext>
            </a:extLst>
          </p:cNvPr>
          <p:cNvSpPr txBox="1"/>
          <p:nvPr/>
        </p:nvSpPr>
        <p:spPr>
          <a:xfrm>
            <a:off x="7084142" y="4613787"/>
            <a:ext cx="41197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Modified TD-IF procedure -  frequency of a term in the cluster</a:t>
            </a:r>
          </a:p>
          <a:p>
            <a:r>
              <a:rPr lang="en-US">
                <a:cs typeface="Calibri"/>
              </a:rPr>
              <a:t>- documents from the same cluster concatenated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43F4500-D924-BD4C-8BB4-1831E807F44C}"/>
              </a:ext>
            </a:extLst>
          </p:cNvPr>
          <p:cNvSpPr txBox="1"/>
          <p:nvPr/>
        </p:nvSpPr>
        <p:spPr>
          <a:xfrm>
            <a:off x="9018024" y="4040443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9400D3B-9F8A-8E2B-1945-F7408CA15E85}"/>
              </a:ext>
            </a:extLst>
          </p:cNvPr>
          <p:cNvSpPr txBox="1"/>
          <p:nvPr/>
        </p:nvSpPr>
        <p:spPr>
          <a:xfrm>
            <a:off x="7084142" y="310207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Calculating the distance might become ill-defined </a:t>
            </a:r>
          </a:p>
        </p:txBody>
      </p:sp>
    </p:spTree>
    <p:extLst>
      <p:ext uri="{BB962C8B-B14F-4D97-AF65-F5344CB8AC3E}">
        <p14:creationId xmlns:p14="http://schemas.microsoft.com/office/powerpoint/2010/main" val="266269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C2D3DC6-6CD5-AC81-7FCC-132A25C0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Tagging tools  - NCBO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6DC4EF11-C2A8-BAAD-6F7C-71D2ECFE6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46353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48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5EEB41-546D-712B-1A87-FD2424F2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l-PL" sz="2800">
                <a:ea typeface="+mj-lt"/>
                <a:cs typeface="+mj-lt"/>
              </a:rPr>
              <a:t>Word2Vec</a:t>
            </a:r>
            <a:endParaRPr lang="pl-PL" sz="280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A79478-A620-072F-B5C1-32383A0B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1700" err="1">
                <a:cs typeface="Calibri"/>
              </a:rPr>
              <a:t>Disadventages</a:t>
            </a:r>
            <a:r>
              <a:rPr lang="pl-PL" sz="1700">
                <a:cs typeface="Calibri"/>
              </a:rPr>
              <a:t> of </a:t>
            </a:r>
            <a:r>
              <a:rPr lang="pl-PL" sz="1700" err="1">
                <a:cs typeface="Calibri"/>
              </a:rPr>
              <a:t>usage</a:t>
            </a:r>
            <a:r>
              <a:rPr lang="pl-PL" sz="1700">
                <a:cs typeface="Calibri"/>
              </a:rPr>
              <a:t> one-hot </a:t>
            </a:r>
            <a:r>
              <a:rPr lang="pl-PL" sz="1700" err="1">
                <a:cs typeface="Calibri"/>
              </a:rPr>
              <a:t>encoded</a:t>
            </a:r>
            <a:r>
              <a:rPr lang="pl-PL" sz="1700">
                <a:cs typeface="Calibri"/>
              </a:rPr>
              <a:t> </a:t>
            </a:r>
            <a:r>
              <a:rPr lang="pl-PL" sz="1700" err="1">
                <a:cs typeface="Calibri"/>
              </a:rPr>
              <a:t>words</a:t>
            </a:r>
            <a:r>
              <a:rPr lang="pl-PL" sz="1700">
                <a:cs typeface="Calibri"/>
              </a:rPr>
              <a:t>:</a:t>
            </a:r>
          </a:p>
          <a:p>
            <a:r>
              <a:rPr lang="pl-PL" sz="1700">
                <a:cs typeface="Calibri"/>
              </a:rPr>
              <a:t>same </a:t>
            </a:r>
            <a:r>
              <a:rPr lang="pl-PL" sz="1700" err="1">
                <a:cs typeface="Calibri"/>
              </a:rPr>
              <a:t>euclidean</a:t>
            </a:r>
            <a:r>
              <a:rPr lang="pl-PL" sz="1700">
                <a:cs typeface="Calibri"/>
              </a:rPr>
              <a:t> </a:t>
            </a:r>
            <a:r>
              <a:rPr lang="pl-PL" sz="1700" err="1">
                <a:cs typeface="Calibri"/>
              </a:rPr>
              <a:t>distance</a:t>
            </a:r>
            <a:r>
              <a:rPr lang="pl-PL" sz="1700">
                <a:cs typeface="Calibri"/>
              </a:rPr>
              <a:t> for </a:t>
            </a:r>
            <a:r>
              <a:rPr lang="pl-PL" sz="1700" err="1">
                <a:cs typeface="Calibri"/>
              </a:rPr>
              <a:t>every</a:t>
            </a:r>
            <a:r>
              <a:rPr lang="pl-PL" sz="1700">
                <a:cs typeface="Calibri"/>
              </a:rPr>
              <a:t> </a:t>
            </a:r>
            <a:r>
              <a:rPr lang="pl-PL" sz="1700" err="1">
                <a:cs typeface="Calibri"/>
              </a:rPr>
              <a:t>pair</a:t>
            </a:r>
            <a:r>
              <a:rPr lang="pl-PL" sz="1700">
                <a:cs typeface="Calibri"/>
              </a:rPr>
              <a:t> of </a:t>
            </a:r>
            <a:r>
              <a:rPr lang="pl-PL" sz="1700" err="1">
                <a:cs typeface="Calibri"/>
              </a:rPr>
              <a:t>vectors</a:t>
            </a:r>
          </a:p>
          <a:p>
            <a:r>
              <a:rPr lang="pl-PL" sz="1700" err="1">
                <a:cs typeface="Calibri"/>
              </a:rPr>
              <a:t>cosine</a:t>
            </a:r>
            <a:r>
              <a:rPr lang="pl-PL" sz="1700">
                <a:cs typeface="Calibri"/>
              </a:rPr>
              <a:t> </a:t>
            </a:r>
            <a:r>
              <a:rPr lang="pl-PL" sz="1700" err="1">
                <a:ea typeface="+mn-lt"/>
                <a:cs typeface="+mn-lt"/>
              </a:rPr>
              <a:t>similarity</a:t>
            </a:r>
            <a:r>
              <a:rPr lang="pl-PL" sz="1700">
                <a:ea typeface="+mn-lt"/>
                <a:cs typeface="+mn-lt"/>
              </a:rPr>
              <a:t> </a:t>
            </a:r>
            <a:r>
              <a:rPr lang="pl-PL" sz="1700" err="1">
                <a:ea typeface="+mn-lt"/>
                <a:cs typeface="+mn-lt"/>
              </a:rPr>
              <a:t>between</a:t>
            </a:r>
            <a:r>
              <a:rPr lang="pl-PL" sz="1700">
                <a:ea typeface="+mn-lt"/>
                <a:cs typeface="+mn-lt"/>
              </a:rPr>
              <a:t> </a:t>
            </a:r>
            <a:r>
              <a:rPr lang="pl-PL" sz="1700" err="1">
                <a:ea typeface="+mn-lt"/>
                <a:cs typeface="+mn-lt"/>
              </a:rPr>
              <a:t>vectors</a:t>
            </a:r>
            <a:r>
              <a:rPr lang="pl-PL" sz="1700">
                <a:ea typeface="+mn-lt"/>
                <a:cs typeface="+mn-lt"/>
              </a:rPr>
              <a:t> </a:t>
            </a:r>
            <a:r>
              <a:rPr lang="pl-PL" sz="1700" err="1">
                <a:ea typeface="+mn-lt"/>
                <a:cs typeface="+mn-lt"/>
              </a:rPr>
              <a:t>is</a:t>
            </a:r>
            <a:r>
              <a:rPr lang="pl-PL" sz="1700">
                <a:ea typeface="+mn-lt"/>
                <a:cs typeface="+mn-lt"/>
              </a:rPr>
              <a:t> </a:t>
            </a:r>
            <a:r>
              <a:rPr lang="pl-PL" sz="1700" err="1">
                <a:ea typeface="+mn-lt"/>
                <a:cs typeface="+mn-lt"/>
              </a:rPr>
              <a:t>always</a:t>
            </a:r>
            <a:r>
              <a:rPr lang="pl-PL" sz="1700">
                <a:ea typeface="+mn-lt"/>
                <a:cs typeface="+mn-lt"/>
              </a:rPr>
              <a:t> </a:t>
            </a:r>
            <a:r>
              <a:rPr lang="pl-PL" sz="1700" err="1">
                <a:ea typeface="+mn-lt"/>
                <a:cs typeface="+mn-lt"/>
              </a:rPr>
              <a:t>equal</a:t>
            </a:r>
            <a:r>
              <a:rPr lang="pl-PL" sz="1700">
                <a:ea typeface="+mn-lt"/>
                <a:cs typeface="+mn-lt"/>
              </a:rPr>
              <a:t> to 0</a:t>
            </a:r>
            <a:endParaRPr lang="pl-PL" sz="17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BC68FC15-743B-1D82-7F78-10FBFEF0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28647"/>
            <a:ext cx="6922008" cy="410128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C2DCB76-528A-ADD9-8B1C-6658CE496CF5}"/>
              </a:ext>
            </a:extLst>
          </p:cNvPr>
          <p:cNvSpPr txBox="1"/>
          <p:nvPr/>
        </p:nvSpPr>
        <p:spPr>
          <a:xfrm>
            <a:off x="6222106" y="5527184"/>
            <a:ext cx="9850861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l-PL" sz="1200" err="1">
                <a:latin typeface="Arial"/>
                <a:ea typeface="Arial"/>
                <a:cs typeface="Arial"/>
              </a:rPr>
              <a:t>Tomas</a:t>
            </a:r>
            <a:r>
              <a:rPr lang="pl-PL" sz="1200">
                <a:latin typeface="Arial"/>
                <a:ea typeface="Arial"/>
                <a:cs typeface="Arial"/>
              </a:rPr>
              <a:t> </a:t>
            </a:r>
            <a:r>
              <a:rPr lang="pl-PL" sz="1200" err="1">
                <a:latin typeface="Arial"/>
                <a:ea typeface="Arial"/>
                <a:cs typeface="Arial"/>
              </a:rPr>
              <a:t>Mikolov</a:t>
            </a:r>
            <a:r>
              <a:rPr lang="pl-PL" sz="1200">
                <a:latin typeface="Arial"/>
                <a:ea typeface="Arial"/>
                <a:cs typeface="Arial"/>
              </a:rPr>
              <a:t>, Kai Chen, Greg Corrado, and Jeffrey Dean. 2013. </a:t>
            </a:r>
            <a:endParaRPr lang="pl-PL" sz="1200">
              <a:latin typeface="Calibri" panose="020F0502020204030204"/>
              <a:ea typeface="Arial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pl-PL" sz="1200" err="1">
                <a:latin typeface="Arial"/>
                <a:ea typeface="Arial"/>
                <a:cs typeface="Arial"/>
              </a:rPr>
              <a:t>Efficient</a:t>
            </a:r>
            <a:r>
              <a:rPr lang="pl-PL" sz="1200">
                <a:latin typeface="Arial"/>
                <a:ea typeface="Arial"/>
                <a:cs typeface="Arial"/>
              </a:rPr>
              <a:t> </a:t>
            </a:r>
            <a:r>
              <a:rPr lang="pl-PL" sz="1200" err="1">
                <a:latin typeface="Arial"/>
                <a:ea typeface="Arial"/>
                <a:cs typeface="Arial"/>
              </a:rPr>
              <a:t>estimation</a:t>
            </a:r>
            <a:r>
              <a:rPr lang="pl-PL" sz="1200">
                <a:latin typeface="Arial"/>
                <a:ea typeface="Arial"/>
                <a:cs typeface="Arial"/>
              </a:rPr>
              <a:t> of </a:t>
            </a:r>
            <a:r>
              <a:rPr lang="pl-PL" sz="1200" err="1">
                <a:latin typeface="Arial"/>
                <a:ea typeface="Arial"/>
                <a:cs typeface="Arial"/>
              </a:rPr>
              <a:t>word</a:t>
            </a:r>
            <a:r>
              <a:rPr lang="pl-PL" sz="1200">
                <a:latin typeface="Arial"/>
                <a:ea typeface="Arial"/>
                <a:cs typeface="Arial"/>
              </a:rPr>
              <a:t> </a:t>
            </a:r>
            <a:r>
              <a:rPr lang="pl-PL" sz="1200" err="1">
                <a:latin typeface="Arial"/>
                <a:ea typeface="Arial"/>
                <a:cs typeface="Arial"/>
              </a:rPr>
              <a:t>representations</a:t>
            </a:r>
            <a:r>
              <a:rPr lang="pl-PL" sz="1200">
                <a:latin typeface="Arial"/>
                <a:ea typeface="Arial"/>
                <a:cs typeface="Arial"/>
              </a:rPr>
              <a:t> in </a:t>
            </a:r>
            <a:r>
              <a:rPr lang="pl-PL" sz="1200" err="1">
                <a:latin typeface="Arial"/>
                <a:ea typeface="Arial"/>
                <a:cs typeface="Arial"/>
              </a:rPr>
              <a:t>vector</a:t>
            </a:r>
            <a:r>
              <a:rPr lang="pl-PL" sz="1200">
                <a:latin typeface="Arial"/>
                <a:ea typeface="Arial"/>
                <a:cs typeface="Arial"/>
              </a:rPr>
              <a:t> </a:t>
            </a:r>
            <a:r>
              <a:rPr lang="pl-PL" sz="1200" err="1">
                <a:latin typeface="Arial"/>
                <a:ea typeface="Arial"/>
                <a:cs typeface="Arial"/>
              </a:rPr>
              <a:t>space</a:t>
            </a:r>
            <a:r>
              <a:rPr lang="pl-PL" sz="1200">
                <a:latin typeface="Arial"/>
                <a:ea typeface="Arial"/>
                <a:cs typeface="Arial"/>
              </a:rPr>
              <a:t>.</a:t>
            </a:r>
            <a:endParaRPr lang="pl-PL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27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750B-E8E5-8716-B714-F65A464F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Tagging tools  - words embedding tagger </a:t>
            </a:r>
          </a:p>
        </p:txBody>
      </p: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23BF72DF-CBE1-8B5E-47DD-9BD08182770A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Two similarity measures proposed in (Karadeniz and Ozgur, 2019)</a:t>
            </a:r>
          </a:p>
        </p:txBody>
      </p:sp>
      <p:pic>
        <p:nvPicPr>
          <p:cNvPr id="19" name="Obraz 19" descr="Obraz zawierający tekst&#10;&#10;Opis wygenerowany automatycznie">
            <a:extLst>
              <a:ext uri="{FF2B5EF4-FFF2-40B4-BE49-F238E27FC236}">
                <a16:creationId xmlns:a16="http://schemas.microsoft.com/office/drawing/2014/main" id="{6AFF290D-9FC8-F88A-073F-415400291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08" y="3856386"/>
            <a:ext cx="5559480" cy="1084098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78B2857C-7C3B-8DB7-C123-91D2A2D22F53}"/>
              </a:ext>
            </a:extLst>
          </p:cNvPr>
          <p:cNvSpPr txBox="1"/>
          <p:nvPr/>
        </p:nvSpPr>
        <p:spPr>
          <a:xfrm>
            <a:off x="7287294" y="3611450"/>
            <a:ext cx="36904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4000">
                <a:cs typeface="Calibri"/>
              </a:rPr>
              <a:t>WDA </a:t>
            </a:r>
            <a:r>
              <a:rPr lang="pl-PL" sz="4000">
                <a:ea typeface="+mn-lt"/>
                <a:cs typeface="+mn-lt"/>
              </a:rPr>
              <a:t> - </a:t>
            </a:r>
            <a:r>
              <a:rPr lang="pl-PL" sz="4000" err="1">
                <a:ea typeface="+mn-lt"/>
                <a:cs typeface="+mn-lt"/>
              </a:rPr>
              <a:t>word</a:t>
            </a:r>
            <a:r>
              <a:rPr lang="pl-PL" sz="4000">
                <a:ea typeface="+mn-lt"/>
                <a:cs typeface="+mn-lt"/>
              </a:rPr>
              <a:t> </a:t>
            </a:r>
            <a:r>
              <a:rPr lang="pl-PL" sz="4000" err="1">
                <a:ea typeface="+mn-lt"/>
                <a:cs typeface="+mn-lt"/>
              </a:rPr>
              <a:t>mover’s</a:t>
            </a:r>
            <a:r>
              <a:rPr lang="pl-PL" sz="4000">
                <a:ea typeface="+mn-lt"/>
                <a:cs typeface="+mn-lt"/>
              </a:rPr>
              <a:t> distance</a:t>
            </a:r>
            <a:endParaRPr lang="pl-PL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48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550DCE-72C2-679A-AFC8-55970081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3700">
                <a:ea typeface="+mj-lt"/>
                <a:cs typeface="+mj-lt"/>
              </a:rPr>
              <a:t>Words tags disambiguation  - </a:t>
            </a:r>
            <a:br>
              <a:rPr lang="en-GB" sz="3700">
                <a:ea typeface="+mj-lt"/>
                <a:cs typeface="+mj-lt"/>
              </a:rPr>
            </a:br>
            <a:r>
              <a:rPr lang="en-GB" sz="3700">
                <a:ea typeface="+mj-lt"/>
                <a:cs typeface="+mj-lt"/>
              </a:rPr>
              <a:t>Closest Sense method</a:t>
            </a:r>
            <a:endParaRPr lang="pl-PL" sz="3700">
              <a:cs typeface="Calibri Light" panose="020F03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BD962F-9F5D-28C8-1C31-D82A6ABD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900" b="1">
                <a:ea typeface="+mn-lt"/>
                <a:cs typeface="+mn-lt"/>
              </a:rPr>
              <a:t>Sentence-based Closest Sense method</a:t>
            </a:r>
          </a:p>
          <a:p>
            <a:pPr lvl="1" indent="-342900"/>
            <a:r>
              <a:rPr lang="en-GB" sz="1900">
                <a:cs typeface="Calibri"/>
              </a:rPr>
              <a:t>sentence to tag:</a:t>
            </a:r>
          </a:p>
          <a:p>
            <a:pPr marL="342900" lvl="1" indent="0" algn="ctr">
              <a:buNone/>
            </a:pPr>
            <a:r>
              <a:rPr lang="en-GB" sz="1900" i="1">
                <a:ea typeface="+mn-lt"/>
                <a:cs typeface="+mn-lt"/>
              </a:rPr>
              <a:t>I also tracked lipid profiles, HBA1C,</a:t>
            </a:r>
            <a:br>
              <a:rPr lang="en-GB" sz="1900" i="1">
                <a:ea typeface="+mn-lt"/>
                <a:cs typeface="+mn-lt"/>
              </a:rPr>
            </a:br>
            <a:r>
              <a:rPr lang="en-GB" sz="1900" i="1">
                <a:ea typeface="+mn-lt"/>
                <a:cs typeface="+mn-lt"/>
              </a:rPr>
              <a:t>blood pressure, body mass index, hostility and</a:t>
            </a:r>
            <a:br>
              <a:rPr lang="en-GB" sz="1900" i="1">
                <a:ea typeface="+mn-lt"/>
                <a:cs typeface="+mn-lt"/>
              </a:rPr>
            </a:br>
            <a:r>
              <a:rPr lang="en-GB" sz="1900" i="1">
                <a:ea typeface="+mn-lt"/>
                <a:cs typeface="+mn-lt"/>
              </a:rPr>
              <a:t>nicotine use</a:t>
            </a:r>
            <a:endParaRPr lang="en-GB" sz="1900" i="1">
              <a:cs typeface="Calibri"/>
            </a:endParaRPr>
          </a:p>
          <a:p>
            <a:pPr lvl="1" indent="-342900"/>
            <a:r>
              <a:rPr lang="en-GB" sz="1900">
                <a:cs typeface="Calibri"/>
              </a:rPr>
              <a:t>ambiguous: </a:t>
            </a:r>
            <a:r>
              <a:rPr lang="en-GB" sz="1900" i="1">
                <a:ea typeface="+mn-lt"/>
                <a:cs typeface="+mn-lt"/>
              </a:rPr>
              <a:t>blood pressure</a:t>
            </a:r>
            <a:r>
              <a:rPr lang="en-GB" sz="1900">
                <a:ea typeface="+mn-lt"/>
                <a:cs typeface="+mn-lt"/>
              </a:rPr>
              <a:t> </a:t>
            </a:r>
          </a:p>
          <a:p>
            <a:pPr lvl="1" indent="-342900"/>
            <a:r>
              <a:rPr lang="en-GB" sz="1900">
                <a:cs typeface="Calibri"/>
              </a:rPr>
              <a:t>possible tags: </a:t>
            </a:r>
            <a:r>
              <a:rPr lang="en-GB" sz="1900" i="1">
                <a:ea typeface="+mn-lt"/>
                <a:cs typeface="+mn-lt"/>
              </a:rPr>
              <a:t>organism function, diagnostic procedure and laboratory, test result</a:t>
            </a:r>
            <a:endParaRPr lang="en-GB" sz="1900">
              <a:ea typeface="+mn-lt"/>
              <a:cs typeface="+mn-lt"/>
            </a:endParaRPr>
          </a:p>
          <a:p>
            <a:pPr lvl="1" indent="-342900"/>
            <a:r>
              <a:rPr lang="en-GB" sz="1900">
                <a:ea typeface="+mn-lt"/>
                <a:cs typeface="+mn-lt"/>
              </a:rPr>
              <a:t>method: </a:t>
            </a:r>
          </a:p>
          <a:p>
            <a:pPr marL="1371600" lvl="2" indent="-457200">
              <a:buAutoNum type="arabicPeriod"/>
            </a:pPr>
            <a:r>
              <a:rPr lang="en-GB" sz="1900">
                <a:ea typeface="+mn-lt"/>
                <a:cs typeface="+mn-lt"/>
              </a:rPr>
              <a:t>Explore tags of other words appearing in the sentence.</a:t>
            </a:r>
          </a:p>
          <a:p>
            <a:pPr marL="1371600" lvl="2" indent="-457200">
              <a:buAutoNum type="arabicPeriod"/>
            </a:pPr>
            <a:r>
              <a:rPr lang="en-GB" sz="1900">
                <a:ea typeface="+mn-lt"/>
                <a:cs typeface="+mn-lt"/>
              </a:rPr>
              <a:t>For </a:t>
            </a:r>
            <a:r>
              <a:rPr lang="en-GB" sz="1900" i="1">
                <a:ea typeface="+mn-lt"/>
                <a:cs typeface="+mn-lt"/>
              </a:rPr>
              <a:t>blood pressure </a:t>
            </a:r>
            <a:r>
              <a:rPr lang="en-GB" sz="1900">
                <a:ea typeface="+mn-lt"/>
                <a:cs typeface="+mn-lt"/>
              </a:rPr>
              <a:t>choose the tag that is on average the closest to neighbouring tags.</a:t>
            </a:r>
            <a:br>
              <a:rPr lang="pl-PL" sz="1900" i="1">
                <a:ea typeface="+mn-lt"/>
                <a:cs typeface="+mn-lt"/>
              </a:rPr>
            </a:br>
            <a:endParaRPr lang="pl-PL" sz="1900">
              <a:ea typeface="+mn-lt"/>
              <a:cs typeface="+mn-lt"/>
            </a:endParaRPr>
          </a:p>
          <a:p>
            <a:pPr marL="0" indent="0">
              <a:buNone/>
            </a:pPr>
            <a:endParaRPr lang="pl-PL" sz="1900" i="1">
              <a:cs typeface="Calibri"/>
            </a:endParaRPr>
          </a:p>
          <a:p>
            <a:pPr marL="0" indent="0">
              <a:buNone/>
            </a:pPr>
            <a:endParaRPr lang="pl-PL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53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06C762-493A-6DD7-D168-404C792A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3700">
                <a:cs typeface="Calibri Light"/>
              </a:rPr>
              <a:t>Words tags disambiguation  - </a:t>
            </a:r>
            <a:br>
              <a:rPr lang="en-GB" sz="3700">
                <a:cs typeface="Calibri Light"/>
              </a:rPr>
            </a:br>
            <a:r>
              <a:rPr lang="en-GB" sz="3700">
                <a:cs typeface="Calibri Light"/>
              </a:rPr>
              <a:t>Closest Sense method</a:t>
            </a:r>
            <a:endParaRPr lang="pl-PL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3FE9C1-BF40-A5A8-B43D-039E5229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b="1">
                <a:ea typeface="+mn-lt"/>
                <a:cs typeface="+mn-lt"/>
              </a:rPr>
              <a:t>Keywords-based Closest Sense method</a:t>
            </a:r>
          </a:p>
          <a:p>
            <a:pPr lvl="1"/>
            <a:r>
              <a:rPr lang="en-GB" sz="2200">
                <a:cs typeface="Calibri"/>
              </a:rPr>
              <a:t>extracted keywords:</a:t>
            </a:r>
          </a:p>
          <a:p>
            <a:pPr lvl="1" algn="ctr">
              <a:buNone/>
            </a:pPr>
            <a:r>
              <a:rPr lang="en-GB" sz="2200" i="1">
                <a:ea typeface="+mn-lt"/>
                <a:cs typeface="+mn-lt"/>
              </a:rPr>
              <a:t>red blood cells, blood pressure, </a:t>
            </a:r>
            <a:r>
              <a:rPr lang="en-GB" sz="2200" i="1">
                <a:cs typeface="Calibri"/>
              </a:rPr>
              <a:t>cholesterol</a:t>
            </a:r>
            <a:endParaRPr lang="en-GB" sz="2200">
              <a:ea typeface="+mn-lt"/>
              <a:cs typeface="+mn-lt"/>
            </a:endParaRPr>
          </a:p>
          <a:p>
            <a:pPr lvl="1"/>
            <a:r>
              <a:rPr lang="en-GB" sz="2200">
                <a:cs typeface="Calibri"/>
              </a:rPr>
              <a:t>ambiguous: all 3 keywords</a:t>
            </a:r>
          </a:p>
          <a:p>
            <a:pPr lvl="1"/>
            <a:r>
              <a:rPr lang="en-GB" sz="2200">
                <a:cs typeface="Calibri"/>
              </a:rPr>
              <a:t>possible tags: annotations from ontologies</a:t>
            </a:r>
          </a:p>
          <a:p>
            <a:pPr lvl="1"/>
            <a:r>
              <a:rPr lang="en-GB" sz="2200">
                <a:cs typeface="Calibri"/>
              </a:rPr>
              <a:t>method:</a:t>
            </a:r>
          </a:p>
          <a:p>
            <a:pPr marL="914400" lvl="2" indent="0">
              <a:buNone/>
            </a:pPr>
            <a:r>
              <a:rPr lang="en-GB" sz="2200">
                <a:cs typeface="Calibri"/>
              </a:rPr>
              <a:t>For </a:t>
            </a:r>
            <a:r>
              <a:rPr lang="en-GB" sz="2200" err="1">
                <a:cs typeface="Calibri"/>
              </a:rPr>
              <a:t>i</a:t>
            </a:r>
            <a:r>
              <a:rPr lang="en-GB" sz="2200">
                <a:cs typeface="Calibri"/>
              </a:rPr>
              <a:t>=1,…,</a:t>
            </a:r>
            <a:r>
              <a:rPr lang="en-GB" sz="2200" err="1">
                <a:cs typeface="Calibri"/>
              </a:rPr>
              <a:t>max_iter</a:t>
            </a:r>
            <a:r>
              <a:rPr lang="en-GB" sz="2200">
                <a:cs typeface="Calibri"/>
              </a:rPr>
              <a:t>:</a:t>
            </a:r>
          </a:p>
          <a:p>
            <a:pPr marL="1371600" lvl="3" indent="0">
              <a:buNone/>
            </a:pPr>
            <a:r>
              <a:rPr lang="en-GB" sz="2200">
                <a:cs typeface="Calibri"/>
              </a:rPr>
              <a:t>1. Take subsequent keyword as ambiguous; treat other tag words as final</a:t>
            </a:r>
          </a:p>
          <a:p>
            <a:pPr marL="1371600" lvl="3" indent="0">
              <a:buNone/>
            </a:pPr>
            <a:r>
              <a:rPr lang="en-GB" sz="2200">
                <a:cs typeface="Calibri"/>
              </a:rPr>
              <a:t>2. For each candidate tag of the ambiguous word calculate similarity measure to neighbouring tags and sort candidate tags accordingly</a:t>
            </a:r>
          </a:p>
          <a:p>
            <a:pPr marL="0" indent="0">
              <a:buNone/>
            </a:pPr>
            <a:endParaRPr lang="pl-PL" sz="2200" i="1">
              <a:cs typeface="Calibri"/>
            </a:endParaRPr>
          </a:p>
          <a:p>
            <a:endParaRPr lang="pl-PL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80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FF55E9-0C0C-1352-5C00-7FDDE116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Methods of results analysis</a:t>
            </a:r>
            <a:endParaRPr lang="en-GB"/>
          </a:p>
        </p:txBody>
      </p:sp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D802837-6832-5A98-0A30-E1A6267C47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26655"/>
              </p:ext>
            </p:extLst>
          </p:nvPr>
        </p:nvGraphicFramePr>
        <p:xfrm>
          <a:off x="611568" y="1955270"/>
          <a:ext cx="6513605" cy="3346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146">
                  <a:extLst>
                    <a:ext uri="{9D8B030D-6E8A-4147-A177-3AD203B41FA5}">
                      <a16:colId xmlns:a16="http://schemas.microsoft.com/office/drawing/2014/main" val="1866850240"/>
                    </a:ext>
                  </a:extLst>
                </a:gridCol>
                <a:gridCol w="2375681">
                  <a:extLst>
                    <a:ext uri="{9D8B030D-6E8A-4147-A177-3AD203B41FA5}">
                      <a16:colId xmlns:a16="http://schemas.microsoft.com/office/drawing/2014/main" val="3418409961"/>
                    </a:ext>
                  </a:extLst>
                </a:gridCol>
                <a:gridCol w="3230778">
                  <a:extLst>
                    <a:ext uri="{9D8B030D-6E8A-4147-A177-3AD203B41FA5}">
                      <a16:colId xmlns:a16="http://schemas.microsoft.com/office/drawing/2014/main" val="113038871"/>
                    </a:ext>
                  </a:extLst>
                </a:gridCol>
              </a:tblGrid>
              <a:tr h="990425">
                <a:tc>
                  <a:txBody>
                    <a:bodyPr/>
                    <a:lstStyle/>
                    <a:p>
                      <a:pPr algn="ctr"/>
                      <a:endParaRPr lang="pl-PL" sz="2600"/>
                    </a:p>
                  </a:txBody>
                  <a:tcPr marL="133841" marR="133841" marT="66921" marB="66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/>
                        <a:t>In </a:t>
                      </a:r>
                      <a:r>
                        <a:rPr lang="pl-PL" sz="2600" err="1"/>
                        <a:t>our</a:t>
                      </a:r>
                      <a:r>
                        <a:rPr lang="pl-PL" sz="2600"/>
                        <a:t> </a:t>
                      </a:r>
                      <a:r>
                        <a:rPr lang="pl-PL" sz="2600" err="1"/>
                        <a:t>annotations</a:t>
                      </a:r>
                      <a:r>
                        <a:rPr lang="pl-PL" sz="2600"/>
                        <a:t>?</a:t>
                      </a:r>
                    </a:p>
                  </a:txBody>
                  <a:tcPr marL="133841" marR="133841" marT="66921" marB="66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/>
                        <a:t>In </a:t>
                      </a:r>
                      <a:r>
                        <a:rPr lang="pl-PL" sz="2600" err="1"/>
                        <a:t>golden</a:t>
                      </a:r>
                      <a:r>
                        <a:rPr lang="pl-PL" sz="2600"/>
                        <a:t> standard annotations?</a:t>
                      </a:r>
                    </a:p>
                  </a:txBody>
                  <a:tcPr marL="133841" marR="133841" marT="66921" marB="66921"/>
                </a:tc>
                <a:extLst>
                  <a:ext uri="{0D108BD9-81ED-4DB2-BD59-A6C34878D82A}">
                    <a16:rowId xmlns:a16="http://schemas.microsoft.com/office/drawing/2014/main" val="601681788"/>
                  </a:ext>
                </a:extLst>
              </a:tr>
              <a:tr h="588902">
                <a:tc>
                  <a:txBody>
                    <a:bodyPr/>
                    <a:lstStyle/>
                    <a:p>
                      <a:pPr algn="ctr"/>
                      <a:r>
                        <a:rPr lang="pl-PL" sz="2600"/>
                        <a:t>TP</a:t>
                      </a:r>
                    </a:p>
                  </a:txBody>
                  <a:tcPr marL="133841" marR="133841" marT="66921" marB="669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600" b="0" i="0" u="none" strike="noStrike" noProof="0">
                          <a:latin typeface="Calibri"/>
                        </a:rPr>
                        <a:t>✅</a:t>
                      </a:r>
                      <a:endParaRPr lang="pl-PL" sz="2600"/>
                    </a:p>
                  </a:txBody>
                  <a:tcPr marL="133841" marR="133841" marT="66921" marB="669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600" b="0" i="0" u="none" strike="noStrike" noProof="0">
                          <a:latin typeface="Calibri"/>
                        </a:rPr>
                        <a:t>✅</a:t>
                      </a:r>
                      <a:endParaRPr lang="pl-PL" sz="2600"/>
                    </a:p>
                  </a:txBody>
                  <a:tcPr marL="133841" marR="133841" marT="66921" marB="66921"/>
                </a:tc>
                <a:extLst>
                  <a:ext uri="{0D108BD9-81ED-4DB2-BD59-A6C34878D82A}">
                    <a16:rowId xmlns:a16="http://schemas.microsoft.com/office/drawing/2014/main" val="3467912450"/>
                  </a:ext>
                </a:extLst>
              </a:tr>
              <a:tr h="588902">
                <a:tc>
                  <a:txBody>
                    <a:bodyPr/>
                    <a:lstStyle/>
                    <a:p>
                      <a:pPr algn="ctr"/>
                      <a:r>
                        <a:rPr lang="pl-PL" sz="2600"/>
                        <a:t>TN</a:t>
                      </a:r>
                    </a:p>
                  </a:txBody>
                  <a:tcPr marL="133841" marR="133841" marT="66921" marB="669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600" b="0" i="0" u="none" strike="noStrike" noProof="0">
                          <a:latin typeface="Calibri"/>
                        </a:rPr>
                        <a:t>?</a:t>
                      </a:r>
                    </a:p>
                  </a:txBody>
                  <a:tcPr marL="133841" marR="133841" marT="66921" marB="669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600" b="0" i="0" u="none" strike="noStrike" noProof="0">
                          <a:latin typeface="Calibri"/>
                        </a:rPr>
                        <a:t>?</a:t>
                      </a:r>
                    </a:p>
                  </a:txBody>
                  <a:tcPr marL="133841" marR="133841" marT="66921" marB="66921"/>
                </a:tc>
                <a:extLst>
                  <a:ext uri="{0D108BD9-81ED-4DB2-BD59-A6C34878D82A}">
                    <a16:rowId xmlns:a16="http://schemas.microsoft.com/office/drawing/2014/main" val="1647907674"/>
                  </a:ext>
                </a:extLst>
              </a:tr>
              <a:tr h="588902">
                <a:tc>
                  <a:txBody>
                    <a:bodyPr/>
                    <a:lstStyle/>
                    <a:p>
                      <a:pPr algn="ctr"/>
                      <a:r>
                        <a:rPr lang="pl-PL" sz="2600"/>
                        <a:t>FP</a:t>
                      </a:r>
                    </a:p>
                  </a:txBody>
                  <a:tcPr marL="133841" marR="133841" marT="66921" marB="669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600" b="0" i="0" u="none" strike="noStrike" noProof="0">
                          <a:latin typeface="Calibri"/>
                        </a:rPr>
                        <a:t>✅</a:t>
                      </a:r>
                      <a:endParaRPr lang="pl-PL" sz="2600"/>
                    </a:p>
                  </a:txBody>
                  <a:tcPr marL="133841" marR="133841" marT="66921" marB="669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600" b="0" i="0" u="none" strike="noStrike" noProof="0">
                          <a:latin typeface="Calibri"/>
                        </a:rPr>
                        <a:t>❌</a:t>
                      </a:r>
                      <a:endParaRPr lang="pl-PL" sz="2600"/>
                    </a:p>
                  </a:txBody>
                  <a:tcPr marL="133841" marR="133841" marT="66921" marB="66921"/>
                </a:tc>
                <a:extLst>
                  <a:ext uri="{0D108BD9-81ED-4DB2-BD59-A6C34878D82A}">
                    <a16:rowId xmlns:a16="http://schemas.microsoft.com/office/drawing/2014/main" val="4211991562"/>
                  </a:ext>
                </a:extLst>
              </a:tr>
              <a:tr h="588902">
                <a:tc>
                  <a:txBody>
                    <a:bodyPr/>
                    <a:lstStyle/>
                    <a:p>
                      <a:pPr algn="ctr"/>
                      <a:r>
                        <a:rPr lang="pl-PL" sz="2600"/>
                        <a:t>FN</a:t>
                      </a:r>
                    </a:p>
                  </a:txBody>
                  <a:tcPr marL="133841" marR="133841" marT="66921" marB="669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600" b="0" i="0" u="none" strike="noStrike" noProof="0">
                          <a:latin typeface="Calibri"/>
                        </a:rPr>
                        <a:t>❌</a:t>
                      </a:r>
                      <a:endParaRPr lang="pl-PL" sz="2600"/>
                    </a:p>
                  </a:txBody>
                  <a:tcPr marL="133841" marR="133841" marT="66921" marB="6692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2600" b="0" i="0" u="none" strike="noStrike" noProof="0">
                          <a:latin typeface="Calibri"/>
                        </a:rPr>
                        <a:t>✅</a:t>
                      </a:r>
                      <a:endParaRPr lang="pl-PL" sz="2600"/>
                    </a:p>
                  </a:txBody>
                  <a:tcPr marL="133841" marR="133841" marT="66921" marB="66921"/>
                </a:tc>
                <a:extLst>
                  <a:ext uri="{0D108BD9-81ED-4DB2-BD59-A6C34878D82A}">
                    <a16:rowId xmlns:a16="http://schemas.microsoft.com/office/drawing/2014/main" val="2975429763"/>
                  </a:ext>
                </a:extLst>
              </a:tr>
            </a:tbl>
          </a:graphicData>
        </a:graphic>
      </p:graphicFrame>
      <p:pic>
        <p:nvPicPr>
          <p:cNvPr id="14" name="Obraz 14" descr="Obraz zawierający tekst&#10;&#10;Opis wygenerowany automatycznie">
            <a:extLst>
              <a:ext uri="{FF2B5EF4-FFF2-40B4-BE49-F238E27FC236}">
                <a16:creationId xmlns:a16="http://schemas.microsoft.com/office/drawing/2014/main" id="{3C4E0452-1579-C815-E67F-C762F2A5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175" y="2127895"/>
            <a:ext cx="3387144" cy="27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9DAB8AB-B575-5E03-68BF-9BF6C92A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>
                <a:cs typeface="Calibri Light"/>
              </a:rPr>
              <a:t>Project goals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2BEF8E8-76BB-29A7-7821-4867EF6BE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4793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05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7AF245A-B694-C421-0F0F-4A08229A3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GB" b="1">
                <a:latin typeface="Calibri Light"/>
                <a:cs typeface="Calibri Light"/>
              </a:rPr>
              <a:t>Thank you for your attention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6312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EDA72-FEAC-583C-C386-C82DFF78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>
                <a:cs typeface="Calibri Light"/>
              </a:rPr>
              <a:t>Project content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EEFAB0E-7920-AFBE-4D56-765BFECE6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353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35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508A69-875A-8312-4BF7-BA9C7240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1372717"/>
          </a:xfrm>
        </p:spPr>
        <p:txBody>
          <a:bodyPr>
            <a:normAutofit/>
          </a:bodyPr>
          <a:lstStyle/>
          <a:p>
            <a:r>
              <a:rPr lang="pl-PL" sz="6000" err="1">
                <a:solidFill>
                  <a:schemeClr val="accent2"/>
                </a:solidFill>
                <a:cs typeface="Calibri Light"/>
              </a:rPr>
              <a:t>Example</a:t>
            </a:r>
            <a:endParaRPr lang="pl-PL" sz="6000" err="1">
              <a:solidFill>
                <a:schemeClr val="accent2"/>
              </a:solidFill>
            </a:endParaRPr>
          </a:p>
        </p:txBody>
      </p: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9826884E-951C-E0A5-9540-9D14E0760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158176"/>
              </p:ext>
            </p:extLst>
          </p:nvPr>
        </p:nvGraphicFramePr>
        <p:xfrm>
          <a:off x="5737152" y="674054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8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C7ED98D3-B2FB-AEBD-F81E-9F124B18D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4" y="2586428"/>
            <a:ext cx="5535502" cy="2786801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01BCEC4-06D7-C43A-F0C2-98E0D09218F1}"/>
              </a:ext>
            </a:extLst>
          </p:cNvPr>
          <p:cNvSpPr txBox="1"/>
          <p:nvPr/>
        </p:nvSpPr>
        <p:spPr>
          <a:xfrm>
            <a:off x="81643" y="6232072"/>
            <a:ext cx="52675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200" err="1">
                <a:ea typeface="+mn-lt"/>
                <a:cs typeface="+mn-lt"/>
              </a:rPr>
              <a:t>Mukherjee</a:t>
            </a:r>
            <a:r>
              <a:rPr lang="pl-PL" sz="1200">
                <a:ea typeface="+mn-lt"/>
                <a:cs typeface="+mn-lt"/>
              </a:rPr>
              <a:t>, S., </a:t>
            </a:r>
            <a:r>
              <a:rPr lang="pl-PL" sz="1200" err="1">
                <a:ea typeface="+mn-lt"/>
                <a:cs typeface="+mn-lt"/>
              </a:rPr>
              <a:t>Pahan</a:t>
            </a:r>
            <a:r>
              <a:rPr lang="pl-PL" sz="1200">
                <a:ea typeface="+mn-lt"/>
                <a:cs typeface="+mn-lt"/>
              </a:rPr>
              <a:t>, K. </a:t>
            </a:r>
            <a:r>
              <a:rPr lang="pl-PL" sz="1200" err="1">
                <a:ea typeface="+mn-lt"/>
                <a:cs typeface="+mn-lt"/>
              </a:rPr>
              <a:t>Is</a:t>
            </a:r>
            <a:r>
              <a:rPr lang="pl-PL" sz="1200">
                <a:ea typeface="+mn-lt"/>
                <a:cs typeface="+mn-lt"/>
              </a:rPr>
              <a:t> COVID-19 </a:t>
            </a:r>
            <a:r>
              <a:rPr lang="pl-PL" sz="1200" err="1">
                <a:ea typeface="+mn-lt"/>
                <a:cs typeface="+mn-lt"/>
              </a:rPr>
              <a:t>Gender-sensitive</a:t>
            </a:r>
            <a:r>
              <a:rPr lang="pl-PL" sz="1200">
                <a:ea typeface="+mn-lt"/>
                <a:cs typeface="+mn-lt"/>
              </a:rPr>
              <a:t>?. </a:t>
            </a:r>
            <a:r>
              <a:rPr lang="pl-PL" sz="1200" i="1">
                <a:ea typeface="+mn-lt"/>
                <a:cs typeface="+mn-lt"/>
              </a:rPr>
              <a:t>J </a:t>
            </a:r>
            <a:r>
              <a:rPr lang="pl-PL" sz="1200" i="1" err="1">
                <a:ea typeface="+mn-lt"/>
                <a:cs typeface="+mn-lt"/>
              </a:rPr>
              <a:t>Neuroimmune</a:t>
            </a:r>
            <a:r>
              <a:rPr lang="pl-PL" sz="1200" i="1">
                <a:ea typeface="+mn-lt"/>
                <a:cs typeface="+mn-lt"/>
              </a:rPr>
              <a:t> </a:t>
            </a:r>
            <a:r>
              <a:rPr lang="pl-PL" sz="1200" i="1" err="1">
                <a:ea typeface="+mn-lt"/>
                <a:cs typeface="+mn-lt"/>
              </a:rPr>
              <a:t>Pharmacol</a:t>
            </a:r>
            <a:r>
              <a:rPr lang="pl-PL" sz="1200">
                <a:ea typeface="+mn-lt"/>
                <a:cs typeface="+mn-lt"/>
              </a:rPr>
              <a:t> </a:t>
            </a:r>
            <a:r>
              <a:rPr lang="pl-PL" sz="1200" b="1">
                <a:ea typeface="+mn-lt"/>
                <a:cs typeface="+mn-lt"/>
              </a:rPr>
              <a:t>16</a:t>
            </a:r>
            <a:r>
              <a:rPr lang="pl-PL" sz="1200">
                <a:ea typeface="+mn-lt"/>
                <a:cs typeface="+mn-lt"/>
              </a:rPr>
              <a:t>, 38–47 (2021). https://doi.org/10.1007/s11481-020-09974-z</a:t>
            </a:r>
            <a:endParaRPr lang="pl-PL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48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730351-AF3E-511C-00FA-D86827FB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>
                <a:ea typeface="+mj-lt"/>
                <a:cs typeface="+mj-lt"/>
              </a:rPr>
              <a:t>Current solutions and state-of-the-art</a:t>
            </a:r>
            <a:endParaRPr lang="en-GB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963ABD3-B291-1990-33B3-78EF5CE75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66640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23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C9A484-71DD-33F9-9277-F2FE1280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cs typeface="Calibri Light"/>
              </a:rPr>
              <a:t>Datasets</a:t>
            </a:r>
            <a:r>
              <a:rPr lang="pl-PL">
                <a:cs typeface="Calibri Light"/>
              </a:rPr>
              <a:t> &amp; </a:t>
            </a:r>
            <a:r>
              <a:rPr lang="pl-PL" err="1">
                <a:cs typeface="Calibri Light"/>
              </a:rPr>
              <a:t>ontologies</a:t>
            </a:r>
            <a:endParaRPr lang="pl-PL" err="1"/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9C68ABF9-6A11-5ECA-6F80-C494FF87D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5922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50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2F93513-0432-29E0-4004-6CB912B9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l-PL" err="1">
                <a:ea typeface="+mj-lt"/>
                <a:cs typeface="+mj-lt"/>
              </a:rPr>
              <a:t>Significance</a:t>
            </a:r>
            <a:r>
              <a:rPr lang="pl-PL">
                <a:ea typeface="+mj-lt"/>
                <a:cs typeface="+mj-lt"/>
              </a:rPr>
              <a:t> of the </a:t>
            </a:r>
            <a:r>
              <a:rPr lang="pl-PL" err="1">
                <a:ea typeface="+mj-lt"/>
                <a:cs typeface="+mj-lt"/>
              </a:rPr>
              <a:t>project</a:t>
            </a:r>
            <a:endParaRPr lang="pl-PL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B920517-4016-D1C8-DD63-7A6815BEA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53847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96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581307-3487-46B9-FA0E-7DAABB39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ea typeface="+mj-lt"/>
                <a:cs typeface="+mj-lt"/>
              </a:rPr>
              <a:t>Concept</a:t>
            </a:r>
            <a:r>
              <a:rPr lang="pl-PL">
                <a:ea typeface="+mj-lt"/>
                <a:cs typeface="+mj-lt"/>
              </a:rPr>
              <a:t>, </a:t>
            </a:r>
            <a:r>
              <a:rPr lang="pl-PL" err="1">
                <a:ea typeface="+mj-lt"/>
                <a:cs typeface="+mj-lt"/>
              </a:rPr>
              <a:t>work</a:t>
            </a:r>
            <a:r>
              <a:rPr lang="pl-PL">
                <a:ea typeface="+mj-lt"/>
                <a:cs typeface="+mj-lt"/>
              </a:rPr>
              <a:t> plan, </a:t>
            </a:r>
            <a:r>
              <a:rPr lang="pl-PL" err="1">
                <a:ea typeface="+mj-lt"/>
                <a:cs typeface="+mj-lt"/>
              </a:rPr>
              <a:t>research</a:t>
            </a:r>
            <a:r>
              <a:rPr lang="pl-PL">
                <a:ea typeface="+mj-lt"/>
                <a:cs typeface="+mj-lt"/>
              </a:rPr>
              <a:t> </a:t>
            </a:r>
            <a:r>
              <a:rPr lang="pl-PL" err="1">
                <a:ea typeface="+mj-lt"/>
                <a:cs typeface="+mj-lt"/>
              </a:rPr>
              <a:t>methodology</a:t>
            </a:r>
            <a:endParaRPr lang="pl-PL">
              <a:ea typeface="+mj-lt"/>
              <a:cs typeface="+mj-lt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FF622DF5-D2D0-7520-63EE-8E75F4393E9D}"/>
              </a:ext>
            </a:extLst>
          </p:cNvPr>
          <p:cNvSpPr/>
          <p:nvPr/>
        </p:nvSpPr>
        <p:spPr>
          <a:xfrm>
            <a:off x="251137" y="2918136"/>
            <a:ext cx="2361127" cy="168498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err="1">
                <a:solidFill>
                  <a:schemeClr val="tx1"/>
                </a:solidFill>
                <a:cs typeface="Calibri"/>
              </a:rPr>
              <a:t>Articles</a:t>
            </a:r>
            <a:r>
              <a:rPr lang="pl-PL" sz="2800">
                <a:solidFill>
                  <a:schemeClr val="tx1"/>
                </a:solidFill>
                <a:cs typeface="Calibri"/>
              </a:rPr>
              <a:t> (</a:t>
            </a:r>
            <a:r>
              <a:rPr lang="pl-PL" sz="2800" err="1">
                <a:solidFill>
                  <a:schemeClr val="tx1"/>
                </a:solidFill>
                <a:cs typeface="Calibri"/>
              </a:rPr>
              <a:t>titles</a:t>
            </a:r>
            <a:r>
              <a:rPr lang="pl-PL" sz="2800">
                <a:solidFill>
                  <a:schemeClr val="tx1"/>
                </a:solidFill>
                <a:cs typeface="Calibri"/>
              </a:rPr>
              <a:t> and </a:t>
            </a:r>
            <a:r>
              <a:rPr lang="pl-PL" sz="2800" err="1">
                <a:solidFill>
                  <a:schemeClr val="tx1"/>
                </a:solidFill>
                <a:cs typeface="Calibri"/>
              </a:rPr>
              <a:t>abstracts</a:t>
            </a:r>
            <a:r>
              <a:rPr lang="pl-PL" sz="2800">
                <a:solidFill>
                  <a:schemeClr val="tx1"/>
                </a:solidFill>
                <a:cs typeface="Calibri"/>
              </a:rPr>
              <a:t>)</a:t>
            </a: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702080FF-830C-8110-6312-818F9E34487B}"/>
              </a:ext>
            </a:extLst>
          </p:cNvPr>
          <p:cNvSpPr/>
          <p:nvPr/>
        </p:nvSpPr>
        <p:spPr>
          <a:xfrm>
            <a:off x="3120233" y="3436881"/>
            <a:ext cx="1212760" cy="65467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4E14DE9-D15A-265F-B842-0E9B00BE5110}"/>
              </a:ext>
            </a:extLst>
          </p:cNvPr>
          <p:cNvSpPr txBox="1"/>
          <p:nvPr/>
        </p:nvSpPr>
        <p:spPr>
          <a:xfrm>
            <a:off x="3726657" y="1575740"/>
            <a:ext cx="2230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>
              <a:cs typeface="Calibri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A935B13-830B-DC49-CCF6-DFE11067EAC0}"/>
              </a:ext>
            </a:extLst>
          </p:cNvPr>
          <p:cNvSpPr txBox="1"/>
          <p:nvPr/>
        </p:nvSpPr>
        <p:spPr>
          <a:xfrm>
            <a:off x="2996457" y="2576305"/>
            <a:ext cx="256356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err="1">
                <a:latin typeface="Calibri"/>
                <a:cs typeface="Calibri Light"/>
              </a:rPr>
              <a:t>BERTopic</a:t>
            </a:r>
            <a:r>
              <a:rPr lang="en-GB" sz="2800">
                <a:latin typeface="Calibri"/>
                <a:cs typeface="Calibri Light"/>
              </a:rPr>
              <a:t>, </a:t>
            </a:r>
            <a:endParaRPr lang="pl-PL" sz="2800">
              <a:latin typeface="Calibri"/>
              <a:cs typeface="Calibri" panose="020F0502020204030204"/>
            </a:endParaRPr>
          </a:p>
          <a:p>
            <a:r>
              <a:rPr lang="en-GB" sz="2800">
                <a:latin typeface="Calibri"/>
                <a:cs typeface="Calibri Light"/>
              </a:rPr>
              <a:t>LDA</a:t>
            </a:r>
            <a:endParaRPr lang="pl-PL" sz="2800">
              <a:latin typeface="Calibri"/>
              <a:ea typeface="+mn-lt"/>
              <a:cs typeface="+mn-lt"/>
            </a:endParaRPr>
          </a:p>
          <a:p>
            <a:pPr algn="l"/>
            <a:endParaRPr lang="pl-PL" sz="2800">
              <a:cs typeface="Calibri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C03B921F-635A-769F-9549-97404B6BA2A7}"/>
              </a:ext>
            </a:extLst>
          </p:cNvPr>
          <p:cNvSpPr/>
          <p:nvPr/>
        </p:nvSpPr>
        <p:spPr>
          <a:xfrm>
            <a:off x="4844602" y="2918136"/>
            <a:ext cx="2361127" cy="168498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800" err="1">
                <a:solidFill>
                  <a:schemeClr val="tx1"/>
                </a:solidFill>
                <a:cs typeface="Calibri"/>
              </a:rPr>
              <a:t>Keywords</a:t>
            </a:r>
            <a:endParaRPr lang="pl-PL" err="1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A1654780-5E66-A226-1B9C-A32B6E3CEDB5}"/>
              </a:ext>
            </a:extLst>
          </p:cNvPr>
          <p:cNvSpPr/>
          <p:nvPr/>
        </p:nvSpPr>
        <p:spPr>
          <a:xfrm>
            <a:off x="7702965" y="3436881"/>
            <a:ext cx="1212760" cy="65467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760B452C-3199-9CEB-9C30-37E8A06C59A4}"/>
              </a:ext>
            </a:extLst>
          </p:cNvPr>
          <p:cNvSpPr/>
          <p:nvPr/>
        </p:nvSpPr>
        <p:spPr>
          <a:xfrm>
            <a:off x="9298546" y="2918136"/>
            <a:ext cx="2361127" cy="168498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800" err="1">
                <a:solidFill>
                  <a:schemeClr val="tx1"/>
                </a:solidFill>
                <a:cs typeface="Calibri"/>
              </a:rPr>
              <a:t>Concepts</a:t>
            </a:r>
            <a:r>
              <a:rPr lang="pl-PL" sz="2800">
                <a:solidFill>
                  <a:schemeClr val="tx1"/>
                </a:solidFill>
                <a:cs typeface="Calibri"/>
              </a:rPr>
              <a:t> from </a:t>
            </a:r>
            <a:r>
              <a:rPr lang="pl-PL" sz="2800" err="1">
                <a:solidFill>
                  <a:schemeClr val="tx1"/>
                </a:solidFill>
                <a:cs typeface="Calibri"/>
              </a:rPr>
              <a:t>ontologies</a:t>
            </a:r>
            <a:endParaRPr lang="pl-PL" err="1">
              <a:solidFill>
                <a:schemeClr val="tx1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CB7B78D-9952-E563-BFFB-B8180F5358F7}"/>
              </a:ext>
            </a:extLst>
          </p:cNvPr>
          <p:cNvSpPr txBox="1"/>
          <p:nvPr/>
        </p:nvSpPr>
        <p:spPr>
          <a:xfrm>
            <a:off x="7525527" y="1792840"/>
            <a:ext cx="256356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latin typeface="Calibri"/>
                <a:cs typeface="Calibri Light"/>
              </a:rPr>
              <a:t>Embedding </a:t>
            </a:r>
            <a:r>
              <a:rPr lang="en-GB" sz="2800" err="1">
                <a:latin typeface="Calibri"/>
                <a:cs typeface="Calibri Light"/>
              </a:rPr>
              <a:t>taggger</a:t>
            </a:r>
            <a:r>
              <a:rPr lang="en-GB" sz="2800">
                <a:latin typeface="Calibri"/>
                <a:cs typeface="Calibri Light"/>
              </a:rPr>
              <a:t>, </a:t>
            </a:r>
            <a:r>
              <a:rPr lang="en-GB" sz="2800">
                <a:latin typeface="Calibri"/>
                <a:cs typeface="Calibri"/>
              </a:rPr>
              <a:t>NCBO tagger</a:t>
            </a:r>
            <a:endParaRPr lang="en-GB" sz="2800">
              <a:latin typeface="Calibri"/>
              <a:cs typeface="Calibri Light"/>
            </a:endParaRPr>
          </a:p>
          <a:p>
            <a:endParaRPr lang="pl-PL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19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E5B240-15BA-F0A7-633A-5C7B4010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>
                <a:ea typeface="+mj-lt"/>
                <a:cs typeface="+mj-lt"/>
              </a:rPr>
              <a:t>Specific research goals</a:t>
            </a:r>
            <a:endParaRPr lang="en-GB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AFD9DE7-D8CE-0B19-BB4A-9388999A1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5184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1395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20</Slides>
  <Notes>0</Notes>
  <HiddenSlides>0</HiddenSlide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20</vt:i4>
      </vt:variant>
    </vt:vector>
  </HeadingPairs>
  <TitlesOfParts>
    <vt:vector size="22" baseType="lpstr">
      <vt:lpstr>Motyw pakietu Office</vt:lpstr>
      <vt:lpstr>Office</vt:lpstr>
      <vt:lpstr>Prezentacja programu PowerPoint</vt:lpstr>
      <vt:lpstr>Project goals</vt:lpstr>
      <vt:lpstr>Project content</vt:lpstr>
      <vt:lpstr>Example</vt:lpstr>
      <vt:lpstr>Current solutions and state-of-the-art</vt:lpstr>
      <vt:lpstr>Datasets &amp; ontologies</vt:lpstr>
      <vt:lpstr>Significance of the project</vt:lpstr>
      <vt:lpstr>Concept, work plan, research methodology</vt:lpstr>
      <vt:lpstr>Specific research goals</vt:lpstr>
      <vt:lpstr>Risk analysis</vt:lpstr>
      <vt:lpstr>Methods, techniques, devices to be used in research</vt:lpstr>
      <vt:lpstr>Keywords extraction – LDA (Latent Dirichlet Allocation)</vt:lpstr>
      <vt:lpstr>Keywords extraction - BERTopic</vt:lpstr>
      <vt:lpstr>Tagging tools  - NCBO</vt:lpstr>
      <vt:lpstr>Word2Vec</vt:lpstr>
      <vt:lpstr>Tagging tools  - words embedding tagger </vt:lpstr>
      <vt:lpstr>Words tags disambiguation  -  Closest Sense method</vt:lpstr>
      <vt:lpstr>Words tags disambiguation  -  Closest Sense method</vt:lpstr>
      <vt:lpstr>Methods of results analysis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1</cp:revision>
  <dcterms:created xsi:type="dcterms:W3CDTF">2022-11-08T12:09:28Z</dcterms:created>
  <dcterms:modified xsi:type="dcterms:W3CDTF">2022-11-08T21:46:06Z</dcterms:modified>
</cp:coreProperties>
</file>