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65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50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" y="3398520"/>
            <a:ext cx="11239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51084" y="3373120"/>
            <a:ext cx="1143931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グループ化 3"/>
          <p:cNvGrpSpPr/>
          <p:nvPr/>
        </p:nvGrpSpPr>
        <p:grpSpPr>
          <a:xfrm rot="10800000">
            <a:off x="775335" y="953770"/>
            <a:ext cx="2519680" cy="1454150"/>
            <a:chOff x="5398135" y="1884680"/>
            <a:chExt cx="2519680" cy="1454150"/>
          </a:xfrm>
        </p:grpSpPr>
        <p:pic>
          <p:nvPicPr>
            <p:cNvPr id="8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8135" y="191008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73884" y="188468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テキスト ボックス 9"/>
          <p:cNvSpPr txBox="1"/>
          <p:nvPr/>
        </p:nvSpPr>
        <p:spPr>
          <a:xfrm>
            <a:off x="423884" y="436880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お互い両手の人差し指を立てる</a:t>
            </a:r>
            <a:endParaRPr kumimoji="1" lang="ja-JP" altLang="en-US" dirty="0"/>
          </a:p>
        </p:txBody>
      </p:sp>
      <p:pic>
        <p:nvPicPr>
          <p:cNvPr id="12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535" y="3398520"/>
            <a:ext cx="11239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10284" y="3373120"/>
            <a:ext cx="1143931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グループ化 13"/>
          <p:cNvGrpSpPr/>
          <p:nvPr/>
        </p:nvGrpSpPr>
        <p:grpSpPr>
          <a:xfrm rot="10800000">
            <a:off x="4534535" y="953770"/>
            <a:ext cx="2519680" cy="1454150"/>
            <a:chOff x="5398135" y="1884680"/>
            <a:chExt cx="2519680" cy="1454150"/>
          </a:xfrm>
        </p:grpSpPr>
        <p:pic>
          <p:nvPicPr>
            <p:cNvPr id="15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8135" y="191008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73884" y="188468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テキスト ボックス 16"/>
          <p:cNvSpPr txBox="1"/>
          <p:nvPr/>
        </p:nvSpPr>
        <p:spPr>
          <a:xfrm>
            <a:off x="4183084" y="436880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どちらかの手で相手の手を攻撃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>
            <a:stCxn id="15" idx="0"/>
            <a:endCxn id="12" idx="0"/>
          </p:cNvCxnSpPr>
          <p:nvPr/>
        </p:nvCxnSpPr>
        <p:spPr>
          <a:xfrm flipH="1">
            <a:off x="5096510" y="2382520"/>
            <a:ext cx="1395730" cy="10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矢印 18"/>
          <p:cNvSpPr/>
          <p:nvPr/>
        </p:nvSpPr>
        <p:spPr>
          <a:xfrm>
            <a:off x="3566160" y="2489200"/>
            <a:ext cx="721360" cy="6400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24085" y="3373120"/>
            <a:ext cx="1143931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0800000">
            <a:off x="8448336" y="953770"/>
            <a:ext cx="2519680" cy="1454150"/>
            <a:chOff x="5398135" y="1884680"/>
            <a:chExt cx="2519680" cy="1454150"/>
          </a:xfrm>
        </p:grpSpPr>
        <p:pic>
          <p:nvPicPr>
            <p:cNvPr id="24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8135" y="191008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73884" y="188468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テキスト ボックス 25"/>
          <p:cNvSpPr txBox="1"/>
          <p:nvPr/>
        </p:nvSpPr>
        <p:spPr>
          <a:xfrm>
            <a:off x="8096884" y="436880"/>
            <a:ext cx="370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攻撃された側は指の本数を増やす</a:t>
            </a:r>
            <a:endParaRPr kumimoji="1" lang="ja-JP" altLang="en-US" dirty="0"/>
          </a:p>
        </p:txBody>
      </p:sp>
      <p:sp>
        <p:nvSpPr>
          <p:cNvPr id="28" name="右矢印 27"/>
          <p:cNvSpPr/>
          <p:nvPr/>
        </p:nvSpPr>
        <p:spPr>
          <a:xfrm>
            <a:off x="7479961" y="2489200"/>
            <a:ext cx="721360" cy="6400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æã®æ°ãæ¹ã®ã¤ã©ã¹ãã2ã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317" y="3398520"/>
            <a:ext cx="11239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48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0248" y="3338365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653415" y="1268099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24770" y="3338365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879768" y="705067"/>
            <a:ext cx="437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指の本数が</a:t>
            </a:r>
            <a:r>
              <a:rPr lang="en-US" altLang="ja-JP" dirty="0" smtClean="0"/>
              <a:t>5</a:t>
            </a:r>
            <a:r>
              <a:rPr lang="ja-JP" altLang="en-US" dirty="0" smtClean="0"/>
              <a:t>本を超えたらその手は死亡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9" idx="0"/>
            <a:endCxn id="10" idx="0"/>
          </p:cNvCxnSpPr>
          <p:nvPr/>
        </p:nvCxnSpPr>
        <p:spPr>
          <a:xfrm flipH="1">
            <a:off x="1044268" y="2490697"/>
            <a:ext cx="1031676" cy="847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右矢印 7"/>
          <p:cNvSpPr/>
          <p:nvPr/>
        </p:nvSpPr>
        <p:spPr>
          <a:xfrm>
            <a:off x="2594432" y="2581984"/>
            <a:ext cx="501706" cy="5477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9" name="Picture 2" descr="æã®æ°ãæ¹ã®ã¤ã©ã¹ãã3ã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685091" y="1268099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æã®æ°ãæ¹ã®ã¤ã©ã¹ãã4ã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" y="3338365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3206990" y="1268099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æã®æ°ãæ¹ã®ã¤ã©ã¹ãã3ã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38666" y="1268099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3004410" y="3207004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 smtClean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pic>
        <p:nvPicPr>
          <p:cNvPr id="15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19985" y="3338364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7421826" y="694253"/>
            <a:ext cx="305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両手が死んだら負け</a:t>
            </a:r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>
            <a:off x="8404170" y="2581984"/>
            <a:ext cx="501706" cy="5477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18" name="Picture 2" descr="æã®æ°ãæ¹ã®ã¤ã©ã¹ãã4ã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529516" y="1268098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6240733" y="3224391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 smtClean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28284" y="1063585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 smtClean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896953" y="3224390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 smtClean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817189" y="3224390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 smtClean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pic>
        <p:nvPicPr>
          <p:cNvPr id="23" name="Picture 2" descr="æã®æ°ãæ¹ã®ã¤ã©ã¹ãã4ã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151104" y="1276792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849872" y="1072280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 smtClean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cxnSp>
        <p:nvCxnSpPr>
          <p:cNvPr id="25" name="直線矢印コネクタ 24"/>
          <p:cNvCxnSpPr>
            <a:stCxn id="18" idx="0"/>
            <a:endCxn id="15" idx="0"/>
          </p:cNvCxnSpPr>
          <p:nvPr/>
        </p:nvCxnSpPr>
        <p:spPr>
          <a:xfrm>
            <a:off x="6920370" y="2490695"/>
            <a:ext cx="897417" cy="847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08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/>
          <p:nvPr/>
        </p:nvGrpSpPr>
        <p:grpSpPr>
          <a:xfrm>
            <a:off x="775335" y="386080"/>
            <a:ext cx="6278880" cy="5049520"/>
            <a:chOff x="775335" y="386080"/>
            <a:chExt cx="6278880" cy="5049520"/>
          </a:xfrm>
        </p:grpSpPr>
        <p:pic>
          <p:nvPicPr>
            <p:cNvPr id="5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51084" y="337312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775335" y="95377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910284" y="337312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1635761" y="386080"/>
              <a:ext cx="4388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指の本数が</a:t>
              </a:r>
              <a:r>
                <a:rPr lang="en-US" altLang="ja-JP" dirty="0" smtClean="0"/>
                <a:t>5</a:t>
              </a:r>
              <a:r>
                <a:rPr lang="ja-JP" altLang="en-US" dirty="0" smtClean="0"/>
                <a:t>本を超えたらその手は死亡</a:t>
              </a:r>
              <a:endParaRPr kumimoji="1" lang="ja-JP" altLang="en-US" dirty="0"/>
            </a:p>
          </p:txBody>
        </p:sp>
        <p:cxnSp>
          <p:nvCxnSpPr>
            <p:cNvPr id="18" name="直線矢印コネクタ 17"/>
            <p:cNvCxnSpPr>
              <a:stCxn id="2050" idx="0"/>
              <a:endCxn id="2052" idx="0"/>
            </p:cNvCxnSpPr>
            <p:nvPr/>
          </p:nvCxnSpPr>
          <p:spPr>
            <a:xfrm flipH="1">
              <a:off x="1337310" y="2382520"/>
              <a:ext cx="1483360" cy="990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右矢印 18"/>
            <p:cNvSpPr/>
            <p:nvPr/>
          </p:nvSpPr>
          <p:spPr>
            <a:xfrm>
              <a:off x="3566160" y="2489200"/>
              <a:ext cx="721360" cy="64008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50" name="Picture 2" descr="æã®æ°ãæ¹ã®ã¤ã©ã¹ãã3ã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8695" y="95377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æã®æ°ãæ¹ã®ã¤ã©ã¹ãã4ã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335" y="337312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4446905" y="95377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æã®æ°ãæ¹ã®ã¤ã©ã¹ãã3ã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930265" y="95377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4155632" y="3219609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 smtClean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23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455537" y="386080"/>
            <a:ext cx="7143657" cy="5069840"/>
            <a:chOff x="455537" y="386080"/>
            <a:chExt cx="7143657" cy="5069840"/>
          </a:xfrm>
        </p:grpSpPr>
        <p:pic>
          <p:nvPicPr>
            <p:cNvPr id="5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51084" y="337312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1635761" y="386080"/>
              <a:ext cx="4388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両手が死んだら負け</a:t>
              </a:r>
              <a:endParaRPr kumimoji="1" lang="ja-JP" altLang="en-US" dirty="0"/>
            </a:p>
          </p:txBody>
        </p:sp>
        <p:sp>
          <p:nvSpPr>
            <p:cNvPr id="19" name="右矢印 18"/>
            <p:cNvSpPr/>
            <p:nvPr/>
          </p:nvSpPr>
          <p:spPr>
            <a:xfrm>
              <a:off x="3566160" y="2489200"/>
              <a:ext cx="721360" cy="64008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074" name="Picture 2" descr="æã®æ°ãæ¹ã®ã¤ã©ã¹ãã4ã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70754" y="953769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455537" y="3239929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 smtClean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1875453" y="714772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 smtClean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4274691" y="3239928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 smtClean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5597821" y="3239928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 smtClean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pic>
          <p:nvPicPr>
            <p:cNvPr id="24" name="Picture 2" descr="æã®æ°ãæ¹ã®ã¤ã©ã¹ãã4ã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640114" y="963929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テキスト ボックス 24"/>
            <p:cNvSpPr txBox="1"/>
            <p:nvPr/>
          </p:nvSpPr>
          <p:spPr>
            <a:xfrm>
              <a:off x="5644813" y="724932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 smtClean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線矢印コネクタ 3"/>
            <p:cNvCxnSpPr>
              <a:stCxn id="3074" idx="0"/>
              <a:endCxn id="5" idx="0"/>
            </p:cNvCxnSpPr>
            <p:nvPr/>
          </p:nvCxnSpPr>
          <p:spPr>
            <a:xfrm>
              <a:off x="1432729" y="2382519"/>
              <a:ext cx="1290320" cy="9906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782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71</Words>
  <Application>Microsoft Office PowerPoint</Application>
  <PresentationFormat>ワイド画面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7</cp:revision>
  <dcterms:created xsi:type="dcterms:W3CDTF">2019-01-06T01:02:33Z</dcterms:created>
  <dcterms:modified xsi:type="dcterms:W3CDTF">2019-01-06T01:28:58Z</dcterms:modified>
</cp:coreProperties>
</file>