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お互い両手の人差し指を立てる</a:t>
            </a:r>
            <a:endParaRPr kumimoji="1" lang="ja-JP" altLang="en-US" dirty="0"/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どちらかの手で相手の手を攻撃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指の本数が</a:t>
            </a:r>
            <a:r>
              <a:rPr lang="en-US" altLang="ja-JP" dirty="0" smtClean="0"/>
              <a:t>5</a:t>
            </a:r>
            <a:r>
              <a:rPr lang="ja-JP" altLang="en-US" dirty="0" smtClean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指の本数が</a:t>
              </a:r>
              <a:r>
                <a:rPr lang="en-US" altLang="ja-JP" dirty="0" smtClean="0"/>
                <a:t>5</a:t>
              </a:r>
              <a:r>
                <a:rPr lang="ja-JP" altLang="en-US" dirty="0" smtClean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2509624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06496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15680" y="41490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392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先手</a:t>
            </a:r>
            <a:r>
              <a:rPr lang="ja-JP" altLang="en-US" dirty="0"/>
              <a:t>番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4"/>
            <a:endCxn id="5" idx="0"/>
          </p:cNvCxnSpPr>
          <p:nvPr/>
        </p:nvCxnSpPr>
        <p:spPr>
          <a:xfrm>
            <a:off x="2869664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4"/>
            <a:endCxn id="4" idx="0"/>
          </p:cNvCxnSpPr>
          <p:nvPr/>
        </p:nvCxnSpPr>
        <p:spPr>
          <a:xfrm flipH="1">
            <a:off x="2166536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0325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後手番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39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</a:t>
            </a:r>
            <a:r>
              <a:rPr lang="ja-JP" altLang="en-US" dirty="0" smtClean="0"/>
              <a:t>番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229704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3" idx="4"/>
            <a:endCxn id="3" idx="0"/>
          </p:cNvCxnSpPr>
          <p:nvPr/>
        </p:nvCxnSpPr>
        <p:spPr>
          <a:xfrm flipH="1">
            <a:off x="2869664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3" idx="4"/>
            <a:endCxn id="16" idx="0"/>
          </p:cNvCxnSpPr>
          <p:nvPr/>
        </p:nvCxnSpPr>
        <p:spPr>
          <a:xfrm>
            <a:off x="3589744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27648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後手の負け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8800" y="2056492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02840" y="6113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負けにつながる手は打たない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211323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508195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917379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509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先手</a:t>
            </a:r>
            <a:r>
              <a:rPr lang="ja-JP" altLang="en-US" dirty="0"/>
              <a:t>番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0"/>
          </p:cNvCxnSpPr>
          <p:nvPr/>
        </p:nvCxnSpPr>
        <p:spPr>
          <a:xfrm>
            <a:off x="8571363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4"/>
            <a:endCxn id="24" idx="0"/>
          </p:cNvCxnSpPr>
          <p:nvPr/>
        </p:nvCxnSpPr>
        <p:spPr>
          <a:xfrm flipH="1">
            <a:off x="7868235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312024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後手番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25091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</a:t>
            </a:r>
            <a:r>
              <a:rPr lang="ja-JP" altLang="en-US" dirty="0" smtClean="0"/>
              <a:t>番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931403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4"/>
            <a:endCxn id="23" idx="0"/>
          </p:cNvCxnSpPr>
          <p:nvPr/>
        </p:nvCxnSpPr>
        <p:spPr>
          <a:xfrm flipH="1">
            <a:off x="8571363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637459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4"/>
            <a:endCxn id="33" idx="0"/>
          </p:cNvCxnSpPr>
          <p:nvPr/>
        </p:nvCxnSpPr>
        <p:spPr>
          <a:xfrm>
            <a:off x="9291443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2569" y="2052137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8832304" y="4869160"/>
            <a:ext cx="47138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4"/>
          </p:cNvCxnSpPr>
          <p:nvPr/>
        </p:nvCxnSpPr>
        <p:spPr>
          <a:xfrm>
            <a:off x="9277419" y="4869160"/>
            <a:ext cx="445115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714577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64352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36160" y="4046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打てる手がなくなってしまう状態につながる手は打たない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0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Office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11</cp:revision>
  <dcterms:created xsi:type="dcterms:W3CDTF">2019-01-06T01:02:33Z</dcterms:created>
  <dcterms:modified xsi:type="dcterms:W3CDTF">2019-01-06T12:43:22Z</dcterms:modified>
</cp:coreProperties>
</file>