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adb0e451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adb0e451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adb0e45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adb0e45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adb0e451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adb0e451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adb0e451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adb0e451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adb0e451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adb0e451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adb0e451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adb0e451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adb0e451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adb0e451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adb0e451d_3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adb0e451d_3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adb0e451d_3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adb0e451d_3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Project Greenhouse</a:t>
            </a:r>
            <a:endParaRPr/>
          </a:p>
        </p:txBody>
      </p:sp>
      <p:sp>
        <p:nvSpPr>
          <p:cNvPr id="135" name="Google Shape;135;p13"/>
          <p:cNvSpPr txBox="1"/>
          <p:nvPr>
            <p:ph idx="1" type="subTitle"/>
          </p:nvPr>
        </p:nvSpPr>
        <p:spPr>
          <a:xfrm>
            <a:off x="1317875" y="3182350"/>
            <a:ext cx="2831700" cy="15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Artur Sendtko</a:t>
            </a:r>
            <a:endParaRPr/>
          </a:p>
          <a:p>
            <a:pPr indent="0" lvl="0" marL="0" rtl="0" algn="l">
              <a:spcBef>
                <a:spcPts val="0"/>
              </a:spcBef>
              <a:spcAft>
                <a:spcPts val="0"/>
              </a:spcAft>
              <a:buNone/>
            </a:pPr>
            <a:r>
              <a:rPr lang="pt-BR"/>
              <a:t>Gabriel Haddad</a:t>
            </a:r>
            <a:endParaRPr/>
          </a:p>
          <a:p>
            <a:pPr indent="0" lvl="0" marL="0" rtl="0" algn="l">
              <a:spcBef>
                <a:spcPts val="0"/>
              </a:spcBef>
              <a:spcAft>
                <a:spcPts val="0"/>
              </a:spcAft>
              <a:buNone/>
            </a:pPr>
            <a:r>
              <a:rPr lang="pt-BR"/>
              <a:t>Pedro Carvalho</a:t>
            </a:r>
            <a:endParaRPr/>
          </a:p>
        </p:txBody>
      </p:sp>
      <p:sp>
        <p:nvSpPr>
          <p:cNvPr id="136" name="Google Shape;136;p13"/>
          <p:cNvSpPr txBox="1"/>
          <p:nvPr>
            <p:ph idx="1" type="subTitle"/>
          </p:nvPr>
        </p:nvSpPr>
        <p:spPr>
          <a:xfrm>
            <a:off x="6013150" y="3157300"/>
            <a:ext cx="3515100" cy="15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Internet of things 2021-1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Referencial teórico</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FERNANDES D., PREUSS E., DA SILVA T., 2017, Sistema Automatizado de Controle de Estufas para Cultivo de Hortaliças </a:t>
            </a:r>
            <a:endParaRPr/>
          </a:p>
          <a:p>
            <a:pPr indent="0" lvl="0" marL="0" rtl="0" algn="l">
              <a:spcBef>
                <a:spcPts val="0"/>
              </a:spcBef>
              <a:spcAft>
                <a:spcPts val="0"/>
              </a:spcAft>
              <a:buNone/>
            </a:pPr>
            <a:r>
              <a:rPr lang="pt-BR"/>
              <a:t>	DA SILVA, I., 2020, Desenvolvimento de uma Estufa Automatizada Baseada em IoT para Uso Residencial.</a:t>
            </a:r>
            <a:endParaRPr/>
          </a:p>
        </p:txBody>
      </p:sp>
      <p:pic>
        <p:nvPicPr>
          <p:cNvPr id="197" name="Google Shape;197;p22"/>
          <p:cNvPicPr preferRelativeResize="0"/>
          <p:nvPr/>
        </p:nvPicPr>
        <p:blipFill>
          <a:blip r:embed="rId3">
            <a:alphaModFix/>
          </a:blip>
          <a:stretch>
            <a:fillRect/>
          </a:stretch>
        </p:blipFill>
        <p:spPr>
          <a:xfrm>
            <a:off x="7224050" y="3366400"/>
            <a:ext cx="1112349" cy="1112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Introdução</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O mercado agrícola é altamente influenciado pelas intempéries do tempo, estufas são utilizadas para plantação fora de estação. Manter uma estufa é algo que demanda muito trabalho e cuidado. Esse trabalho pode ser automatizado. </a:t>
            </a:r>
            <a:endParaRPr/>
          </a:p>
        </p:txBody>
      </p:sp>
      <p:pic>
        <p:nvPicPr>
          <p:cNvPr id="143" name="Google Shape;143;p14"/>
          <p:cNvPicPr preferRelativeResize="0"/>
          <p:nvPr/>
        </p:nvPicPr>
        <p:blipFill>
          <a:blip r:embed="rId3">
            <a:alphaModFix/>
          </a:blip>
          <a:stretch>
            <a:fillRect/>
          </a:stretch>
        </p:blipFill>
        <p:spPr>
          <a:xfrm>
            <a:off x="7323425" y="3465775"/>
            <a:ext cx="1012975" cy="101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Objetivos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O objetivo do projeto foi implementar uma iniciativa de automatização de uma estufa. Munido de diversos sensores-chave para garantir os recursos diários necessários das plantas, o produto final será capaz de, independentemente e remotamente, controlar o ambiente da estufa. </a:t>
            </a:r>
            <a:endParaRPr/>
          </a:p>
        </p:txBody>
      </p:sp>
      <p:pic>
        <p:nvPicPr>
          <p:cNvPr id="150" name="Google Shape;150;p15"/>
          <p:cNvPicPr preferRelativeResize="0"/>
          <p:nvPr/>
        </p:nvPicPr>
        <p:blipFill>
          <a:blip r:embed="rId3">
            <a:alphaModFix/>
          </a:blip>
          <a:stretch>
            <a:fillRect/>
          </a:stretch>
        </p:blipFill>
        <p:spPr>
          <a:xfrm>
            <a:off x="7190075" y="3332425"/>
            <a:ext cx="1146324" cy="1146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Justificativa</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Numa estufa convencional, todo o trabalho de checagem tem que ser feito manualmente, considerando a quantidade de luz mínima, temperatura ideal, e irrigação. Esse projeto visa automatizar essas checagens.</a:t>
            </a:r>
            <a:endParaRPr/>
          </a:p>
        </p:txBody>
      </p:sp>
      <p:pic>
        <p:nvPicPr>
          <p:cNvPr id="157" name="Google Shape;157;p16"/>
          <p:cNvPicPr preferRelativeResize="0"/>
          <p:nvPr/>
        </p:nvPicPr>
        <p:blipFill>
          <a:blip r:embed="rId3">
            <a:alphaModFix/>
          </a:blip>
          <a:stretch>
            <a:fillRect/>
          </a:stretch>
        </p:blipFill>
        <p:spPr>
          <a:xfrm>
            <a:off x="7148000" y="3290350"/>
            <a:ext cx="1188401" cy="1188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Delimitação do problema</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O projeto se estruturou em volta de uma única estufa com uma variedade única de plantas. Ele será modular o suficiente para abranger uma maior área de atuação na estufa, mas ainda mantendo os parâmetros de uma única espécie de plantas. Com isso será mais vantajoso seu uso numa estufa de monocultura. </a:t>
            </a:r>
            <a:endParaRPr/>
          </a:p>
        </p:txBody>
      </p:sp>
      <p:pic>
        <p:nvPicPr>
          <p:cNvPr id="164" name="Google Shape;164;p17"/>
          <p:cNvPicPr preferRelativeResize="0"/>
          <p:nvPr/>
        </p:nvPicPr>
        <p:blipFill>
          <a:blip r:embed="rId3">
            <a:alphaModFix/>
          </a:blip>
          <a:stretch>
            <a:fillRect/>
          </a:stretch>
        </p:blipFill>
        <p:spPr>
          <a:xfrm>
            <a:off x="7090700" y="3233050"/>
            <a:ext cx="1245700" cy="124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Recursos necessários</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Parâmetros do usuário;</a:t>
            </a:r>
            <a:endParaRPr/>
          </a:p>
          <a:p>
            <a:pPr indent="0" lvl="0" marL="914400" rtl="0" algn="l">
              <a:spcBef>
                <a:spcPts val="0"/>
              </a:spcBef>
              <a:spcAft>
                <a:spcPts val="0"/>
              </a:spcAft>
              <a:buNone/>
            </a:pPr>
            <a:r>
              <a:t/>
            </a:r>
            <a:endParaRPr/>
          </a:p>
          <a:p>
            <a:pPr indent="-311150" lvl="0" marL="457200" rtl="0" algn="l">
              <a:spcBef>
                <a:spcPts val="0"/>
              </a:spcBef>
              <a:spcAft>
                <a:spcPts val="0"/>
              </a:spcAft>
              <a:buSzPts val="1300"/>
              <a:buChar char="●"/>
            </a:pPr>
            <a:r>
              <a:rPr lang="pt-BR"/>
              <a:t>Sistema de iluminação;</a:t>
            </a:r>
            <a:endParaRPr/>
          </a:p>
          <a:p>
            <a:pPr indent="0" lvl="0" marL="914400" rtl="0" algn="l">
              <a:spcBef>
                <a:spcPts val="0"/>
              </a:spcBef>
              <a:spcAft>
                <a:spcPts val="0"/>
              </a:spcAft>
              <a:buNone/>
            </a:pPr>
            <a:r>
              <a:t/>
            </a:r>
            <a:endParaRPr/>
          </a:p>
          <a:p>
            <a:pPr indent="-311150" lvl="0" marL="457200" rtl="0" algn="l">
              <a:spcBef>
                <a:spcPts val="0"/>
              </a:spcBef>
              <a:spcAft>
                <a:spcPts val="0"/>
              </a:spcAft>
              <a:buSzPts val="1300"/>
              <a:buChar char="●"/>
            </a:pPr>
            <a:r>
              <a:rPr lang="pt-BR"/>
              <a:t>Sistema de controle de temperatura;</a:t>
            </a:r>
            <a:endParaRPr/>
          </a:p>
          <a:p>
            <a:pPr indent="0" lvl="0" marL="914400" rtl="0" algn="l">
              <a:spcBef>
                <a:spcPts val="0"/>
              </a:spcBef>
              <a:spcAft>
                <a:spcPts val="0"/>
              </a:spcAft>
              <a:buNone/>
            </a:pPr>
            <a:r>
              <a:t/>
            </a:r>
            <a:endParaRPr/>
          </a:p>
          <a:p>
            <a:pPr indent="-311150" lvl="0" marL="457200" rtl="0" algn="l">
              <a:spcBef>
                <a:spcPts val="0"/>
              </a:spcBef>
              <a:spcAft>
                <a:spcPts val="0"/>
              </a:spcAft>
              <a:buSzPts val="1300"/>
              <a:buChar char="●"/>
            </a:pPr>
            <a:r>
              <a:rPr lang="pt-BR"/>
              <a:t>Sistema de irrigação;</a:t>
            </a:r>
            <a:endParaRPr/>
          </a:p>
          <a:p>
            <a:pPr indent="0" lvl="0" marL="914400" rtl="0" algn="l">
              <a:spcBef>
                <a:spcPts val="0"/>
              </a:spcBef>
              <a:spcAft>
                <a:spcPts val="0"/>
              </a:spcAft>
              <a:buNone/>
            </a:pPr>
            <a:r>
              <a:t/>
            </a:r>
            <a:endParaRPr/>
          </a:p>
          <a:p>
            <a:pPr indent="-311150" lvl="0" marL="457200" rtl="0" algn="l">
              <a:spcBef>
                <a:spcPts val="0"/>
              </a:spcBef>
              <a:spcAft>
                <a:spcPts val="0"/>
              </a:spcAft>
              <a:buSzPts val="1300"/>
              <a:buChar char="●"/>
            </a:pPr>
            <a:r>
              <a:rPr lang="pt-BR"/>
              <a:t>Monitor LCD.</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p:txBody>
      </p:sp>
      <p:pic>
        <p:nvPicPr>
          <p:cNvPr id="171" name="Google Shape;171;p18"/>
          <p:cNvPicPr preferRelativeResize="0"/>
          <p:nvPr/>
        </p:nvPicPr>
        <p:blipFill>
          <a:blip r:embed="rId3">
            <a:alphaModFix/>
          </a:blip>
          <a:stretch>
            <a:fillRect/>
          </a:stretch>
        </p:blipFill>
        <p:spPr>
          <a:xfrm>
            <a:off x="7196900" y="3339250"/>
            <a:ext cx="1139500" cy="113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Implementação</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Tinkercad;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pt-BR"/>
              <a:t>UART.</a:t>
            </a:r>
            <a:endParaRPr/>
          </a:p>
          <a:p>
            <a:pPr indent="0" lvl="0" marL="0" rtl="0" algn="l">
              <a:spcBef>
                <a:spcPts val="1200"/>
              </a:spcBef>
              <a:spcAft>
                <a:spcPts val="1200"/>
              </a:spcAft>
              <a:buNone/>
            </a:pPr>
            <a:r>
              <a:t/>
            </a:r>
            <a:endParaRPr/>
          </a:p>
        </p:txBody>
      </p:sp>
      <p:pic>
        <p:nvPicPr>
          <p:cNvPr id="178" name="Google Shape;178;p19"/>
          <p:cNvPicPr preferRelativeResize="0"/>
          <p:nvPr/>
        </p:nvPicPr>
        <p:blipFill>
          <a:blip r:embed="rId3">
            <a:alphaModFix/>
          </a:blip>
          <a:stretch>
            <a:fillRect/>
          </a:stretch>
        </p:blipFill>
        <p:spPr>
          <a:xfrm>
            <a:off x="7000125" y="3142475"/>
            <a:ext cx="1336275" cy="133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p:cNvPicPr preferRelativeResize="0"/>
          <p:nvPr/>
        </p:nvPicPr>
        <p:blipFill>
          <a:blip r:embed="rId3">
            <a:alphaModFix/>
          </a:blip>
          <a:stretch>
            <a:fillRect/>
          </a:stretch>
        </p:blipFill>
        <p:spPr>
          <a:xfrm>
            <a:off x="1366625" y="346913"/>
            <a:ext cx="7024925" cy="444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Dificuldades encontradas</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Plataforma limitada</a:t>
            </a:r>
            <a:endParaRPr/>
          </a:p>
        </p:txBody>
      </p:sp>
      <p:pic>
        <p:nvPicPr>
          <p:cNvPr id="190" name="Google Shape;190;p21"/>
          <p:cNvPicPr preferRelativeResize="0"/>
          <p:nvPr/>
        </p:nvPicPr>
        <p:blipFill>
          <a:blip r:embed="rId3">
            <a:alphaModFix/>
          </a:blip>
          <a:stretch>
            <a:fillRect/>
          </a:stretch>
        </p:blipFill>
        <p:spPr>
          <a:xfrm>
            <a:off x="6978875" y="3121225"/>
            <a:ext cx="1357524" cy="1357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