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1DE7DD"/>
                </a:solidFill>
              </a:rPr>
              <a:t>Jet set 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Just woke up team</a:t>
            </a:r>
          </a:p>
        </p:txBody>
      </p:sp>
    </p:spTree>
    <p:extLst>
      <p:ext uri="{BB962C8B-B14F-4D97-AF65-F5344CB8AC3E}">
        <p14:creationId xmlns:p14="http://schemas.microsoft.com/office/powerpoint/2010/main" val="29532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consists of 3 competitors</a:t>
            </a:r>
            <a:br>
              <a:rPr lang="en-US" dirty="0"/>
            </a:br>
            <a:r>
              <a:rPr lang="en-US" dirty="0" err="1"/>
              <a:t>Hadeer</a:t>
            </a:r>
            <a:r>
              <a:rPr lang="en-US" dirty="0"/>
              <a:t> – </a:t>
            </a:r>
            <a:r>
              <a:rPr lang="en-US" dirty="0" err="1"/>
              <a:t>Manar</a:t>
            </a:r>
            <a:r>
              <a:rPr lang="en-US" dirty="0"/>
              <a:t> - </a:t>
            </a:r>
            <a:r>
              <a:rPr lang="en-US" dirty="0" err="1"/>
              <a:t>Yara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269001" cy="3416300"/>
          </a:xfrm>
        </p:spPr>
        <p:txBody>
          <a:bodyPr/>
          <a:lstStyle/>
          <a:p>
            <a:r>
              <a:rPr lang="en-US" sz="2400" dirty="0"/>
              <a:t> faculty of science </a:t>
            </a:r>
            <a:r>
              <a:rPr lang="en-US" sz="2400" dirty="0" err="1"/>
              <a:t>suez</a:t>
            </a:r>
            <a:r>
              <a:rPr lang="en-US" sz="2400" dirty="0"/>
              <a:t> canal university 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grade</a:t>
            </a:r>
          </a:p>
          <a:p>
            <a:r>
              <a:rPr lang="en-US" sz="2400" dirty="0"/>
              <a:t>Chemistry department</a:t>
            </a:r>
          </a:p>
          <a:p>
            <a:r>
              <a:rPr lang="en-US" sz="2400" dirty="0"/>
              <a:t>Our team combined on using physical and chemical fields to solve the problem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55" y="2384301"/>
            <a:ext cx="4498211" cy="40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Our project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6" r="14616"/>
          <a:stretch>
            <a:fillRect/>
          </a:stretch>
        </p:blipFill>
        <p:spPr>
          <a:xfrm>
            <a:off x="7259782" y="1278443"/>
            <a:ext cx="4294909" cy="4983812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236912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rgbClr val="1DE7DD"/>
                </a:solidFill>
              </a:rPr>
              <a:t>As we need to explore Mars in a better way without causing much damage.</a:t>
            </a:r>
          </a:p>
          <a:p>
            <a:r>
              <a:rPr lang="en-US" sz="1700" dirty="0">
                <a:solidFill>
                  <a:srgbClr val="1DE7DD"/>
                </a:solidFill>
              </a:rPr>
              <a:t>The problem was how to make </a:t>
            </a:r>
            <a:r>
              <a:rPr lang="en-US" sz="1800" dirty="0">
                <a:solidFill>
                  <a:srgbClr val="1DE7DD"/>
                </a:solidFill>
              </a:rPr>
              <a:t>astronauts easily move on Mars with balance as the gravity on Mars is 3.7 m\s2 .</a:t>
            </a:r>
          </a:p>
          <a:p>
            <a:r>
              <a:rPr lang="en-US" sz="1800" dirty="0">
                <a:solidFill>
                  <a:srgbClr val="1DE7DD"/>
                </a:solidFill>
              </a:rPr>
              <a:t>As we use an available product , cheap, and easy to use.</a:t>
            </a:r>
          </a:p>
          <a:p>
            <a:endParaRPr lang="en-US" sz="1800" dirty="0">
              <a:solidFill>
                <a:srgbClr val="1DE7D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DE7DD"/>
                </a:solidFill>
              </a:rPr>
              <a:t>The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307451" cy="3416300"/>
          </a:xfrm>
        </p:spPr>
        <p:txBody>
          <a:bodyPr/>
          <a:lstStyle/>
          <a:p>
            <a:r>
              <a:rPr lang="en-US" dirty="0"/>
              <a:t>Mars</a:t>
            </a:r>
            <a:r>
              <a:rPr lang="ar-EG" dirty="0"/>
              <a:t>’</a:t>
            </a:r>
            <a:r>
              <a:rPr lang="en-US" dirty="0"/>
              <a:t>s atmosphere is almost  95.3% of carbon dioxide.</a:t>
            </a:r>
          </a:p>
          <a:p>
            <a:r>
              <a:rPr lang="en-US" dirty="0"/>
              <a:t>Our solution goes around developing a jet pack</a:t>
            </a:r>
          </a:p>
          <a:p>
            <a:pPr marL="0" indent="0">
              <a:buNone/>
            </a:pPr>
            <a:r>
              <a:rPr lang="en-US" dirty="0"/>
              <a:t> using CO2 to lift up the astronauts and Axial </a:t>
            </a:r>
          </a:p>
          <a:p>
            <a:pPr marL="0" indent="0">
              <a:buNone/>
            </a:pPr>
            <a:r>
              <a:rPr lang="en-US" dirty="0"/>
              <a:t>compressor.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51" y="2440854"/>
            <a:ext cx="4729595" cy="34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makes it much easier for scientists to study the earth features.</a:t>
            </a:r>
          </a:p>
          <a:p>
            <a:r>
              <a:rPr lang="en-US" dirty="0"/>
              <a:t>Our project facilities the mobility of the astronauts on the different conditions of Mars.</a:t>
            </a:r>
          </a:p>
          <a:p>
            <a:r>
              <a:rPr lang="en-US" dirty="0"/>
              <a:t>Our project needs  energy for the Axial compressor and its battery, and this might be the main disadvantage.</a:t>
            </a:r>
          </a:p>
          <a:p>
            <a:r>
              <a:rPr lang="en-US" dirty="0"/>
              <a:t>This project needs time, effort, fund, and a well prepared laboratory with several kinds of materials.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199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Jet set Mars </vt:lpstr>
      <vt:lpstr>Our team consists of 3 competitors Hadeer – Manar - Yara</vt:lpstr>
      <vt:lpstr>Our project </vt:lpstr>
      <vt:lpstr>The solution </vt:lpstr>
      <vt:lpstr>Advantages &amp; Disadvantages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set Mars</dc:title>
  <dc:creator>Ahmed Hady</dc:creator>
  <cp:lastModifiedBy>Ahmed Hady</cp:lastModifiedBy>
  <cp:revision>12</cp:revision>
  <dcterms:created xsi:type="dcterms:W3CDTF">2016-04-24T11:19:12Z</dcterms:created>
  <dcterms:modified xsi:type="dcterms:W3CDTF">2016-04-24T15:50:14Z</dcterms:modified>
</cp:coreProperties>
</file>