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6" r:id="rId3"/>
    <p:sldId id="262" r:id="rId4"/>
    <p:sldId id="263" r:id="rId5"/>
    <p:sldId id="265" r:id="rId6"/>
    <p:sldId id="256" r:id="rId7"/>
    <p:sldId id="258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DD1"/>
    <a:srgbClr val="9768DE"/>
    <a:srgbClr val="E3D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44858" autoAdjust="0"/>
  </p:normalViewPr>
  <p:slideViewPr>
    <p:cSldViewPr snapToGrid="0">
      <p:cViewPr varScale="1">
        <p:scale>
          <a:sx n="52" d="100"/>
          <a:sy n="52" d="100"/>
        </p:scale>
        <p:origin x="15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295F-EB63-4877-898A-37B28504E19F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40F9-8F1B-47A6-BD96-6CC823B3D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8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sleep/about_sleep/key_disorder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sleep/about_sleep/key_disorder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sleep/about_sleep/key_disorder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Facts:</a:t>
            </a:r>
          </a:p>
          <a:p>
            <a:r>
              <a:rPr lang="en-CA" dirty="0"/>
              <a:t>This usually happens when a driver has not slept enough, but it can also happen due to untreated sleep disorders, medications, drinking alcohol, or shift work.</a:t>
            </a:r>
          </a:p>
          <a:p>
            <a:r>
              <a:rPr lang="en-CA" dirty="0"/>
              <a:t>No one knows the exact moment when sleep comes over their body. </a:t>
            </a:r>
          </a:p>
          <a:p>
            <a:r>
              <a:rPr lang="en-CA" dirty="0"/>
              <a:t>An estimated 1 in 25 adult drivers (aged 18 years or older) report having fallen asleep while driving in the previous 30 days</a:t>
            </a:r>
          </a:p>
          <a:p>
            <a:r>
              <a:rPr lang="en-CA" dirty="0"/>
              <a:t>The National Highway Traffic Safety Administration estimates that drowsy driving was responsible for 90,000 crashes, 44,000 injuries, and 800 deaths in 2017.</a:t>
            </a:r>
            <a:endParaRPr lang="en-CA" baseline="30000" dirty="0"/>
          </a:p>
          <a:p>
            <a:r>
              <a:rPr lang="en-CA" b="1" dirty="0"/>
              <a:t>Drivers who do not get enough sleep:</a:t>
            </a:r>
            <a:endParaRPr lang="en-CA" dirty="0"/>
          </a:p>
          <a:p>
            <a:r>
              <a:rPr lang="en-CA" dirty="0"/>
              <a:t>Commercial drivers who operate vehicles such as tow trucks, tractor trailers, taxi (uber, </a:t>
            </a:r>
            <a:r>
              <a:rPr lang="en-CA" dirty="0" err="1"/>
              <a:t>lyft</a:t>
            </a:r>
            <a:r>
              <a:rPr lang="en-CA" dirty="0"/>
              <a:t>) and buses.</a:t>
            </a:r>
          </a:p>
          <a:p>
            <a:r>
              <a:rPr lang="en-CA" dirty="0"/>
              <a:t>Shift workers (work the night shift or long shifts).</a:t>
            </a:r>
          </a:p>
          <a:p>
            <a:r>
              <a:rPr lang="en-CA" dirty="0"/>
              <a:t>Drivers with untreated </a:t>
            </a:r>
            <a:r>
              <a:rPr lang="en-CA" u="sng" dirty="0">
                <a:hlinkClick r:id="rId3"/>
              </a:rPr>
              <a:t>sleep disorders</a:t>
            </a:r>
            <a:r>
              <a:rPr lang="en-CA" dirty="0"/>
              <a:t> such as one where breathing repeatedly stops and starts (sleep apnea).</a:t>
            </a:r>
          </a:p>
          <a:p>
            <a:r>
              <a:rPr lang="en-CA" dirty="0"/>
              <a:t>Drivers who use medications that make them sleepy.</a:t>
            </a:r>
            <a:endParaRPr lang="en-CA" sz="9600" cap="small" dirty="0">
              <a:solidFill>
                <a:schemeClr val="bg1"/>
              </a:solidFill>
              <a:latin typeface="BentonSans Medium" panose="02000603030000020004" pitchFamily="50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B40F9-8F1B-47A6-BD96-6CC823B3DA6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24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Facts:</a:t>
            </a:r>
          </a:p>
          <a:p>
            <a:r>
              <a:rPr lang="en-CA" dirty="0"/>
              <a:t>This usually happens when a driver has not slept enough, but it can also happen due to untreated sleep disorders, medications, drinking alcohol, or shift work.</a:t>
            </a:r>
          </a:p>
          <a:p>
            <a:r>
              <a:rPr lang="en-CA" dirty="0"/>
              <a:t>No one knows the exact moment when sleep comes over their body. </a:t>
            </a:r>
          </a:p>
          <a:p>
            <a:r>
              <a:rPr lang="en-CA" dirty="0"/>
              <a:t>An estimated 1 in 25 adult drivers (aged 18 years or older) report having fallen asleep while driving in the previous 30 days</a:t>
            </a:r>
          </a:p>
          <a:p>
            <a:r>
              <a:rPr lang="en-CA" dirty="0"/>
              <a:t>The National Highway Traffic Safety Administration estimates that drowsy driving was responsible for 90,000 crashes, 44,000 injuries, and 800 deaths in 2017.</a:t>
            </a:r>
            <a:endParaRPr lang="en-CA" baseline="30000" dirty="0"/>
          </a:p>
          <a:p>
            <a:r>
              <a:rPr lang="en-CA" b="1" dirty="0"/>
              <a:t>Drivers who do not get enough sleep:</a:t>
            </a:r>
            <a:endParaRPr lang="en-CA" dirty="0"/>
          </a:p>
          <a:p>
            <a:r>
              <a:rPr lang="en-CA" dirty="0"/>
              <a:t>Commercial drivers who operate vehicles such as tow trucks, tractor trailers, taxi (uber, </a:t>
            </a:r>
            <a:r>
              <a:rPr lang="en-CA" dirty="0" err="1"/>
              <a:t>lyft</a:t>
            </a:r>
            <a:r>
              <a:rPr lang="en-CA" dirty="0"/>
              <a:t>) and buses.</a:t>
            </a:r>
          </a:p>
          <a:p>
            <a:r>
              <a:rPr lang="en-CA" dirty="0"/>
              <a:t>Shift workers (work the night shift or long shifts).</a:t>
            </a:r>
          </a:p>
          <a:p>
            <a:r>
              <a:rPr lang="en-CA" dirty="0"/>
              <a:t>Drivers with untreated </a:t>
            </a:r>
            <a:r>
              <a:rPr lang="en-CA" u="sng" dirty="0">
                <a:hlinkClick r:id="rId3"/>
              </a:rPr>
              <a:t>sleep disorders</a:t>
            </a:r>
            <a:r>
              <a:rPr lang="en-CA" dirty="0"/>
              <a:t> such as one where breathing repeatedly stops and starts (sleep apnea).</a:t>
            </a:r>
          </a:p>
          <a:p>
            <a:r>
              <a:rPr lang="en-CA" dirty="0"/>
              <a:t>Drivers who use medications that make them sleepy.</a:t>
            </a:r>
            <a:endParaRPr lang="en-CA" sz="9600" cap="small" dirty="0">
              <a:solidFill>
                <a:schemeClr val="bg1"/>
              </a:solidFill>
              <a:latin typeface="BentonSans Medium" panose="02000603030000020004" pitchFamily="50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B40F9-8F1B-47A6-BD96-6CC823B3DA6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Facts:</a:t>
            </a:r>
          </a:p>
          <a:p>
            <a:r>
              <a:rPr lang="en-CA" dirty="0"/>
              <a:t>This usually happens when a driver has not slept enough, but it can also happen due to untreated sleep disorders, medications, drinking alcohol, or shift work.</a:t>
            </a:r>
          </a:p>
          <a:p>
            <a:r>
              <a:rPr lang="en-CA" dirty="0"/>
              <a:t>No one knows the exact moment when sleep comes over their body. </a:t>
            </a:r>
          </a:p>
          <a:p>
            <a:r>
              <a:rPr lang="en-CA" dirty="0"/>
              <a:t>An estimated 1 in 25 adult drivers (aged 18 years or older) report having fallen asleep while driving in the previous 30 days</a:t>
            </a:r>
          </a:p>
          <a:p>
            <a:r>
              <a:rPr lang="en-CA" dirty="0"/>
              <a:t>The National Highway Traffic Safety Administration estimates that drowsy driving was responsible for 90,000 crashes, 44,000 injuries, and 800 deaths in 2017.</a:t>
            </a:r>
            <a:endParaRPr lang="en-CA" baseline="30000" dirty="0"/>
          </a:p>
          <a:p>
            <a:r>
              <a:rPr lang="en-CA" b="1" dirty="0"/>
              <a:t>Drivers who do not get enough sleep:</a:t>
            </a:r>
            <a:endParaRPr lang="en-CA" dirty="0"/>
          </a:p>
          <a:p>
            <a:r>
              <a:rPr lang="en-CA" dirty="0"/>
              <a:t>Commercial drivers who operate vehicles such as tow trucks, tractor trailers, taxi (uber, </a:t>
            </a:r>
            <a:r>
              <a:rPr lang="en-CA" dirty="0" err="1"/>
              <a:t>lyft</a:t>
            </a:r>
            <a:r>
              <a:rPr lang="en-CA" dirty="0"/>
              <a:t>) and buses.</a:t>
            </a:r>
          </a:p>
          <a:p>
            <a:r>
              <a:rPr lang="en-CA" dirty="0"/>
              <a:t>Shift workers (work the night shift or long shifts).</a:t>
            </a:r>
          </a:p>
          <a:p>
            <a:r>
              <a:rPr lang="en-CA" dirty="0"/>
              <a:t>Drivers with untreated </a:t>
            </a:r>
            <a:r>
              <a:rPr lang="en-CA" u="sng" dirty="0">
                <a:hlinkClick r:id="rId3"/>
              </a:rPr>
              <a:t>sleep disorders</a:t>
            </a:r>
            <a:r>
              <a:rPr lang="en-CA" dirty="0"/>
              <a:t> such as one where breathing repeatedly stops and starts (sleep apnea).</a:t>
            </a:r>
          </a:p>
          <a:p>
            <a:r>
              <a:rPr lang="en-CA" dirty="0"/>
              <a:t>Drivers who use medications that make them sleepy.</a:t>
            </a:r>
            <a:endParaRPr lang="en-CA" sz="9600" cap="small" dirty="0">
              <a:solidFill>
                <a:schemeClr val="bg1"/>
              </a:solidFill>
              <a:latin typeface="BentonSans Medium" panose="02000603030000020004" pitchFamily="50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B40F9-8F1B-47A6-BD96-6CC823B3DA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5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2DA2-1E32-4744-93C6-6766766D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6E28-E4E9-439A-98C3-B3A4CEB7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2CA1-30FB-40C6-A563-998005C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ED80-78E2-40E7-B664-02A6D24B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5E5A-2B59-4244-B433-422DC791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8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E5B9-F10F-45BD-9725-B3C2BE5D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4474-2387-4A79-8A97-EC0DF5F3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F5E8-5EBE-418B-8B1A-00F2AEF1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250F-9757-4AD5-BB09-1DA8B47E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E2B0-F0DA-4EC7-8FD6-5CF65B7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0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3A36E-2524-4D26-8ADF-D18BA2E08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B24AF-5FC1-45AA-AD53-63885BCC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AC4C-50E3-4704-B513-5B4C8417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C142-CA32-48E2-A1AA-5814BD30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D0AB-3F09-4EB9-9AA6-35D67DA4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2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DD33-689C-4C40-BD06-57F727FF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957-E12D-4767-9214-DC6E67EE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FD12-A5CD-4849-B47A-1769F18C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1B6D-1181-4410-AE26-0D2139F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856F-0F22-4489-9440-BC05DDA5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0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13F1-0110-45A0-A613-4E24AB70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221C-86F0-4840-89A8-EF8E22F2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1A9C-6DEC-4802-836F-DD0EE3A9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C338-C9DD-42EF-8BDD-E10C168D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6E43-0ADD-42A4-B949-F990CBA1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5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F5DD-5580-4F4F-AFE2-29727E6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335-E8E8-4416-BE42-18EA8EB0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1E9D-45BF-4653-BF3A-B3C5A237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5DD5-FF47-4DD6-8237-D2E5326B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7DF7-5BC3-4EF4-A6D4-4558580D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F03E-A787-4011-8FD6-D5C6F4D0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6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7A4-8E35-4E6C-8E88-6E1E86AC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0123-FCCD-4455-BB8A-39D61B7F3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3E3E-5E6B-4985-BC2C-0B2A3EB4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8094E-B146-4C33-A877-EFD247CD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CE50C-22DF-4E6F-8441-7C27F814D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B57E1-CFD8-4E7C-9218-BBD9723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6F4D1-9C60-46A2-9709-5AF2B4E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564E-5CA2-4401-AB5D-F7670CA4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20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B3BD-3AB5-4A19-9891-B80E17F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F33C3-34C8-4E88-8F71-26B66CA8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1E33-E4E3-4D6D-96C5-19E621F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C7FF-C4D2-4214-B35B-BEE0A3D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9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6B616-AAA0-4840-85E9-58F2FF00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A3F6A-4CE3-4BF7-B614-A9CE6FF0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68BC-E108-4CE0-BBF7-CC6E93D6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68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CC8B-4822-42B6-9F04-8C017EAD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BE81-1AD8-4A03-942B-2EB076DA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0089-0C83-4F11-B1E7-D774AEEE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7091-6780-4880-A12C-655692A0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412DE-E9A8-47A6-85D6-891A709D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5C0D-8C0A-4A63-9BF6-915FAEB2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9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90FB-CDE5-40EF-B5FC-A62BCC89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DEE2D-367E-46DF-861E-A4F6E593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2B86-205B-4B38-9691-1BC29E35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6F4E-D1A6-43A0-98CA-785C5D84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9E67-4019-46BB-8B2E-EAE0126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7377-8DD6-4F67-88A2-D07A74C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2813C-BA5F-4572-A599-30E56E7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97404-0328-4999-A26A-CAAF3EB0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BCFC-AC37-4C74-A707-C8E3F44FF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D217-8C08-4A4A-A600-DD6DB5F73A6B}" type="datetimeFigureOut">
              <a:rPr lang="en-CA" smtClean="0"/>
              <a:t>2019-03-17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ECD8-9EF0-48D5-80E0-744AB0C0F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1E13-9BCA-4759-969F-98C4EEBA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B5EB-B8D7-4C4C-80A4-7D631AF0FC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87A01-3EB4-4F5E-AA4F-DACDBCA264DB}"/>
              </a:ext>
            </a:extLst>
          </p:cNvPr>
          <p:cNvSpPr/>
          <p:nvPr/>
        </p:nvSpPr>
        <p:spPr>
          <a:xfrm>
            <a:off x="2564525" y="0"/>
            <a:ext cx="9627476" cy="6858000"/>
          </a:xfrm>
          <a:prstGeom prst="rect">
            <a:avLst/>
          </a:prstGeom>
          <a:solidFill>
            <a:srgbClr val="976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59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87A01-3EB4-4F5E-AA4F-DACDBCA264DB}"/>
              </a:ext>
            </a:extLst>
          </p:cNvPr>
          <p:cNvSpPr/>
          <p:nvPr/>
        </p:nvSpPr>
        <p:spPr>
          <a:xfrm>
            <a:off x="2564525" y="0"/>
            <a:ext cx="9627476" cy="6858000"/>
          </a:xfrm>
          <a:prstGeom prst="rect">
            <a:avLst/>
          </a:prstGeom>
          <a:solidFill>
            <a:srgbClr val="976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DA5BA-0421-4463-9AA6-DE9D6BEE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9" y="2050438"/>
            <a:ext cx="6858050" cy="58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87A01-3EB4-4F5E-AA4F-DACDBCA264DB}"/>
              </a:ext>
            </a:extLst>
          </p:cNvPr>
          <p:cNvSpPr/>
          <p:nvPr/>
        </p:nvSpPr>
        <p:spPr>
          <a:xfrm>
            <a:off x="2564525" y="0"/>
            <a:ext cx="9627476" cy="6858000"/>
          </a:xfrm>
          <a:prstGeom prst="rect">
            <a:avLst/>
          </a:prstGeom>
          <a:solidFill>
            <a:srgbClr val="976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DA5BA-0421-4463-9AA6-DE9D6BEE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9" y="2050438"/>
            <a:ext cx="6858050" cy="5800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2E9B5-355F-4C33-A748-E960DA965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5" y="365608"/>
            <a:ext cx="6881863" cy="42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87A01-3EB4-4F5E-AA4F-DACDBCA264DB}"/>
              </a:ext>
            </a:extLst>
          </p:cNvPr>
          <p:cNvSpPr/>
          <p:nvPr/>
        </p:nvSpPr>
        <p:spPr>
          <a:xfrm>
            <a:off x="2564525" y="0"/>
            <a:ext cx="9627476" cy="6858000"/>
          </a:xfrm>
          <a:prstGeom prst="rect">
            <a:avLst/>
          </a:prstGeom>
          <a:solidFill>
            <a:srgbClr val="976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DA5BA-0421-4463-9AA6-DE9D6BEE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9" y="2050438"/>
            <a:ext cx="6858050" cy="5800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2E9B5-355F-4C33-A748-E960DA965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5" y="365608"/>
            <a:ext cx="6881863" cy="4219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CDDC9-7BA2-4DD2-A560-6FB2A0D4F4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7" t="1047"/>
          <a:stretch/>
        </p:blipFill>
        <p:spPr>
          <a:xfrm>
            <a:off x="5708469" y="640041"/>
            <a:ext cx="6204499" cy="6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87A01-3EB4-4F5E-AA4F-DACDBCA264DB}"/>
              </a:ext>
            </a:extLst>
          </p:cNvPr>
          <p:cNvSpPr/>
          <p:nvPr/>
        </p:nvSpPr>
        <p:spPr>
          <a:xfrm>
            <a:off x="2564525" y="0"/>
            <a:ext cx="9627476" cy="6858000"/>
          </a:xfrm>
          <a:prstGeom prst="rect">
            <a:avLst/>
          </a:prstGeom>
          <a:solidFill>
            <a:srgbClr val="976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7D958-78D8-42F6-B53C-6962DC6876D1}"/>
              </a:ext>
            </a:extLst>
          </p:cNvPr>
          <p:cNvSpPr txBox="1"/>
          <p:nvPr/>
        </p:nvSpPr>
        <p:spPr>
          <a:xfrm>
            <a:off x="2564525" y="2559269"/>
            <a:ext cx="835046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ntonSans Medium" panose="02000603030000020004" pitchFamily="50" charset="0"/>
              </a:rPr>
              <a:t>INTRODUCING</a:t>
            </a:r>
          </a:p>
          <a:p>
            <a:r>
              <a:rPr lang="en-US" sz="11500" cap="small" dirty="0">
                <a:solidFill>
                  <a:schemeClr val="bg1"/>
                </a:solidFill>
                <a:latin typeface="BentonSans Medium" panose="02000603030000020004" pitchFamily="50" charset="0"/>
              </a:rPr>
              <a:t>DriveAlert</a:t>
            </a:r>
            <a:endParaRPr lang="en-CA" sz="11500" cap="small" dirty="0">
              <a:solidFill>
                <a:schemeClr val="bg1"/>
              </a:solidFill>
              <a:latin typeface="BentonSans Medium" panose="0200060303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DACA-8E33-4FD5-AE89-90A60C00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30" y="676584"/>
            <a:ext cx="2578975" cy="2578975"/>
          </a:xfrm>
          <a:prstGeom prst="roundRect">
            <a:avLst>
              <a:gd name="adj" fmla="val 22780"/>
            </a:avLst>
          </a:prstGeom>
          <a:ln>
            <a:solidFill>
              <a:srgbClr val="6F2DD1"/>
            </a:solidFill>
          </a:ln>
          <a:effectLst>
            <a:outerShdw blurRad="342900" dist="241300" dir="2700000" algn="tl" rotWithShape="0">
              <a:prstClr val="black">
                <a:alpha val="1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86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24464-4746-4F63-A633-E9D49E00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4"/>
            <a:ext cx="12192000" cy="68551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F62B5B-05B3-49B3-BE6C-E6A78D5E7E9D}"/>
              </a:ext>
            </a:extLst>
          </p:cNvPr>
          <p:cNvSpPr/>
          <p:nvPr/>
        </p:nvSpPr>
        <p:spPr>
          <a:xfrm rot="21020922">
            <a:off x="2756744" y="5102772"/>
            <a:ext cx="1429555" cy="373303"/>
          </a:xfrm>
          <a:prstGeom prst="rect">
            <a:avLst/>
          </a:prstGeom>
          <a:solidFill>
            <a:srgbClr val="E3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1594F-2399-42C8-893A-2A1E8C75FF48}"/>
              </a:ext>
            </a:extLst>
          </p:cNvPr>
          <p:cNvSpPr/>
          <p:nvPr/>
        </p:nvSpPr>
        <p:spPr>
          <a:xfrm rot="195396">
            <a:off x="7987445" y="5102771"/>
            <a:ext cx="1429555" cy="373303"/>
          </a:xfrm>
          <a:prstGeom prst="rect">
            <a:avLst/>
          </a:prstGeom>
          <a:solidFill>
            <a:srgbClr val="E3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0038B-2F97-4B4E-BF49-67204FFC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58" y="785520"/>
            <a:ext cx="2433283" cy="49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41CE4-8BA7-4292-B991-A515DAE9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"/>
            <a:ext cx="12192000" cy="6855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6AFA0-28CF-4E7F-8AAB-142BD2504208}"/>
              </a:ext>
            </a:extLst>
          </p:cNvPr>
          <p:cNvSpPr/>
          <p:nvPr/>
        </p:nvSpPr>
        <p:spPr>
          <a:xfrm rot="20709796">
            <a:off x="2772510" y="5160581"/>
            <a:ext cx="1429555" cy="373303"/>
          </a:xfrm>
          <a:prstGeom prst="rect">
            <a:avLst/>
          </a:prstGeom>
          <a:solidFill>
            <a:srgbClr val="E3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A0160-6427-4BA8-8E79-AA16FC2AED56}"/>
              </a:ext>
            </a:extLst>
          </p:cNvPr>
          <p:cNvSpPr/>
          <p:nvPr/>
        </p:nvSpPr>
        <p:spPr>
          <a:xfrm>
            <a:off x="5231929" y="5337388"/>
            <a:ext cx="1941381" cy="373303"/>
          </a:xfrm>
          <a:prstGeom prst="rect">
            <a:avLst/>
          </a:prstGeom>
          <a:solidFill>
            <a:srgbClr val="E3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D41A0-A53F-4295-ACAE-5619A3CFB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54" y="1634360"/>
            <a:ext cx="1966818" cy="4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0D477-8E62-40B4-9C99-48D16E68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"/>
            <a:ext cx="12192000" cy="6855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8E5DD6-0E43-4F76-B5EA-8C5511D1237E}"/>
              </a:ext>
            </a:extLst>
          </p:cNvPr>
          <p:cNvSpPr/>
          <p:nvPr/>
        </p:nvSpPr>
        <p:spPr>
          <a:xfrm rot="368278">
            <a:off x="8001405" y="5150069"/>
            <a:ext cx="1429555" cy="373303"/>
          </a:xfrm>
          <a:prstGeom prst="rect">
            <a:avLst/>
          </a:prstGeom>
          <a:solidFill>
            <a:srgbClr val="E3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C892B-E47A-4C7D-BB50-FBD76FE22B99}"/>
              </a:ext>
            </a:extLst>
          </p:cNvPr>
          <p:cNvSpPr/>
          <p:nvPr/>
        </p:nvSpPr>
        <p:spPr>
          <a:xfrm>
            <a:off x="5053253" y="5412077"/>
            <a:ext cx="2099037" cy="373303"/>
          </a:xfrm>
          <a:prstGeom prst="rect">
            <a:avLst/>
          </a:prstGeom>
          <a:solidFill>
            <a:srgbClr val="E3D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4C846-ACE4-48BE-9719-5CE0332CB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53" y="1749972"/>
            <a:ext cx="1959076" cy="39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87A01-3EB4-4F5E-AA4F-DACDBCA264DB}"/>
              </a:ext>
            </a:extLst>
          </p:cNvPr>
          <p:cNvSpPr/>
          <p:nvPr/>
        </p:nvSpPr>
        <p:spPr>
          <a:xfrm>
            <a:off x="2564525" y="0"/>
            <a:ext cx="9627476" cy="6858000"/>
          </a:xfrm>
          <a:prstGeom prst="rect">
            <a:avLst/>
          </a:prstGeom>
          <a:solidFill>
            <a:srgbClr val="976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7D958-78D8-42F6-B53C-6962DC6876D1}"/>
              </a:ext>
            </a:extLst>
          </p:cNvPr>
          <p:cNvSpPr txBox="1"/>
          <p:nvPr/>
        </p:nvSpPr>
        <p:spPr>
          <a:xfrm>
            <a:off x="3105808" y="1371600"/>
            <a:ext cx="835046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entonSans Medium" panose="02000603030000020004" pitchFamily="50" charset="0"/>
              </a:rPr>
              <a:t>Drive Awake.</a:t>
            </a:r>
          </a:p>
          <a:p>
            <a:r>
              <a:rPr lang="en-US" sz="6600" dirty="0">
                <a:solidFill>
                  <a:schemeClr val="bg1"/>
                </a:solidFill>
                <a:latin typeface="BentonSans Medium" panose="02000603030000020004" pitchFamily="50" charset="0"/>
              </a:rPr>
              <a:t>Drive Safe. </a:t>
            </a:r>
          </a:p>
          <a:p>
            <a:r>
              <a:rPr lang="en-US" sz="11500" cap="small" dirty="0" err="1">
                <a:solidFill>
                  <a:schemeClr val="bg1"/>
                </a:solidFill>
                <a:latin typeface="BentonSans Medium" panose="02000603030000020004" pitchFamily="50" charset="0"/>
              </a:rPr>
              <a:t>DriveAlert</a:t>
            </a:r>
            <a:r>
              <a:rPr lang="en-US" sz="11500" cap="small" dirty="0">
                <a:solidFill>
                  <a:schemeClr val="bg1"/>
                </a:solidFill>
                <a:latin typeface="BentonSans Medium" panose="02000603030000020004" pitchFamily="50" charset="0"/>
              </a:rPr>
              <a:t>.</a:t>
            </a:r>
            <a:endParaRPr lang="en-CA" sz="11500" cap="small" dirty="0">
              <a:solidFill>
                <a:schemeClr val="bg1"/>
              </a:solidFill>
              <a:latin typeface="BentonSans Medium" panose="020006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1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433</Words>
  <Application>Microsoft Office PowerPoint</Application>
  <PresentationFormat>Widescreen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BentonSans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Nadeen El</dc:creator>
  <cp:lastModifiedBy>Nadeen El</cp:lastModifiedBy>
  <cp:revision>18</cp:revision>
  <dcterms:created xsi:type="dcterms:W3CDTF">2019-03-16T18:26:53Z</dcterms:created>
  <dcterms:modified xsi:type="dcterms:W3CDTF">2019-03-17T21:50:09Z</dcterms:modified>
</cp:coreProperties>
</file>