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11-->
<p:presentation xmlns:r="http://schemas.openxmlformats.org/officeDocument/2006/relationships" xmlns:a="http://schemas.openxmlformats.org/drawingml/2006/main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custDataLst>
    <p:tags r:id="rId11"/>
  </p:custDataLst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9.xml" /><Relationship Id="rId11" Type="http://schemas.openxmlformats.org/officeDocument/2006/relationships/tags" Target="tags/tag1.xml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5AB-E959-46F8-B22B-D6917B3C903E}" type="datetimeFigureOut">
              <a:rPr lang="ar-JO" smtClean="0"/>
              <a:t>15/05/1446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7A10-56E5-4110-A563-A81E79368EDF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val="2229910451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5AB-E959-46F8-B22B-D6917B3C903E}" type="datetimeFigureOut">
              <a:rPr lang="ar-JO" smtClean="0"/>
              <a:t>15/05/1446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7A10-56E5-4110-A563-A81E79368EDF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val="1827308399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5AB-E959-46F8-B22B-D6917B3C903E}" type="datetimeFigureOut">
              <a:rPr lang="ar-JO" smtClean="0"/>
              <a:t>15/05/1446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7A10-56E5-4110-A563-A81E79368EDF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val="219253929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5AB-E959-46F8-B22B-D6917B3C903E}" type="datetimeFigureOut">
              <a:rPr lang="ar-JO" smtClean="0"/>
              <a:t>15/05/1446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7A10-56E5-4110-A563-A81E79368EDF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val="218306169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5AB-E959-46F8-B22B-D6917B3C903E}" type="datetimeFigureOut">
              <a:rPr lang="ar-JO" smtClean="0"/>
              <a:t>15/05/1446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7A10-56E5-4110-A563-A81E79368EDF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val="2119027824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5AB-E959-46F8-B22B-D6917B3C903E}" type="datetimeFigureOut">
              <a:rPr lang="ar-JO" smtClean="0"/>
              <a:t>15/05/1446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7A10-56E5-4110-A563-A81E79368EDF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val="3426904228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5AB-E959-46F8-B22B-D6917B3C903E}" type="datetimeFigureOut">
              <a:rPr lang="ar-JO" smtClean="0"/>
              <a:t>15/05/1446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7A10-56E5-4110-A563-A81E79368EDF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val="1322739166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5AB-E959-46F8-B22B-D6917B3C903E}" type="datetimeFigureOut">
              <a:rPr lang="ar-JO" smtClean="0"/>
              <a:t>15/05/1446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7A10-56E5-4110-A563-A81E79368EDF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val="195603959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5AB-E959-46F8-B22B-D6917B3C903E}" type="datetimeFigureOut">
              <a:rPr lang="ar-JO" smtClean="0"/>
              <a:t>15/05/1446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7A10-56E5-4110-A563-A81E79368EDF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val="2442264858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5AB-E959-46F8-B22B-D6917B3C903E}" type="datetimeFigureOut">
              <a:rPr lang="ar-JO" smtClean="0"/>
              <a:t>15/05/1446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7A10-56E5-4110-A563-A81E79368EDF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val="2774855948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905AB-E959-46F8-B22B-D6917B3C903E}" type="datetimeFigureOut">
              <a:rPr lang="ar-JO" smtClean="0"/>
              <a:t>15/05/1446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7A10-56E5-4110-A563-A81E79368EDF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val="2008682238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905AB-E959-46F8-B22B-D6917B3C903E}" type="datetimeFigureOut">
              <a:rPr lang="ar-JO" smtClean="0"/>
              <a:t>15/05/1446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7A10-56E5-4110-A563-A81E79368EDF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val="172851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Relationship Id="rId3" Type="http://schemas.openxmlformats.org/officeDocument/2006/relationships/image" Target="../media/image7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721"/>
            <a:ext cx="12192000" cy="6855279"/>
          </a:xfrm>
          <a:prstGeom prst="rect">
            <a:avLst/>
          </a:prstGeom>
        </p:spPr>
      </p:pic>
    </p:spTree>
    <p:extLst>
      <p:ext uri="{BB962C8B-B14F-4D97-AF65-F5344CB8AC3E}">
        <p14:creationId val="3069761890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84"/>
            <a:ext cx="12192000" cy="6870684"/>
          </a:xfrm>
          <a:prstGeom prst="rect">
            <a:avLst/>
          </a:prstGeom>
        </p:spPr>
      </p:pic>
    </p:spTree>
    <p:extLst>
      <p:ext uri="{BB962C8B-B14F-4D97-AF65-F5344CB8AC3E}">
        <p14:creationId val="1522454995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5"/>
          </a:xfrm>
          <a:prstGeom prst="rect">
            <a:avLst/>
          </a:prstGeom>
        </p:spPr>
      </p:pic>
    </p:spTree>
    <p:extLst>
      <p:ext uri="{BB962C8B-B14F-4D97-AF65-F5344CB8AC3E}">
        <p14:creationId val="4037162760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80"/>
            <a:ext cx="12191999" cy="6848769"/>
          </a:xfrm>
          <a:prstGeom prst="rect">
            <a:avLst/>
          </a:prstGeom>
        </p:spPr>
      </p:pic>
    </p:spTree>
    <p:extLst>
      <p:ext uri="{BB962C8B-B14F-4D97-AF65-F5344CB8AC3E}">
        <p14:creationId val="3648926769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val="819366484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6436" y="0"/>
            <a:ext cx="2595583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JO" sz="3600" smtClean="0">
                <a:solidFill>
                  <a:schemeClr val="bg1"/>
                </a:solidFill>
                <a:latin typeface="+mj-lt"/>
              </a:rPr>
              <a:t>مخطط الأصناف</a:t>
            </a:r>
            <a:endParaRPr lang="ar-JO" sz="36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926" y="644434"/>
            <a:ext cx="8917577" cy="6139543"/>
          </a:xfrm>
          <a:prstGeom prst="rect">
            <a:avLst/>
          </a:prstGeom>
        </p:spPr>
      </p:pic>
    </p:spTree>
    <p:extLst>
      <p:ext uri="{BB962C8B-B14F-4D97-AF65-F5344CB8AC3E}">
        <p14:creationId val="1940712455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3"/>
            <a:ext cx="12192000" cy="6853647"/>
          </a:xfrm>
          <a:prstGeom prst="rect">
            <a:avLst/>
          </a:prstGeom>
        </p:spPr>
      </p:pic>
    </p:spTree>
    <p:extLst>
      <p:ext uri="{BB962C8B-B14F-4D97-AF65-F5344CB8AC3E}">
        <p14:creationId val="3309026952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val="1081120092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2"/>
            <a:ext cx="12192000" cy="6859082"/>
          </a:xfrm>
          <a:prstGeom prst="rect">
            <a:avLst/>
          </a:prstGeom>
        </p:spPr>
      </p:pic>
    </p:spTree>
    <p:extLst>
      <p:ext uri="{BB962C8B-B14F-4D97-AF65-F5344CB8AC3E}">
        <p14:creationId val="236380563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33"/>
  <p:tag name="AS_OS" val="Microsoft Windows NT 10.0.20348.0"/>
  <p:tag name="AS_RELEASE_DATE" val="2024.11.14"/>
  <p:tag name="AS_TITLE" val="Aspose.Slides for .NET6"/>
  <p:tag name="AS_VERSION" val="24.11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Times New Roman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1</Paragraphs>
  <Slides>9</Slides>
  <Notes>0</Notes>
  <TotalTime>291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14">
      <vt:lpstr>Arial</vt:lpstr>
      <vt:lpstr>Calibri Light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24.1100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hadeel fuad</dc:creator>
  <cp:lastModifiedBy>hadeel fuad</cp:lastModifiedBy>
  <cp:revision>5</cp:revision>
  <dcterms:created xsi:type="dcterms:W3CDTF">2024-11-16T14:00:06Z</dcterms:created>
  <dcterms:modified xsi:type="dcterms:W3CDTF">2024-12-29T18:27:11Z</dcterms:modified>
</cp:coreProperties>
</file>