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7133" y="2189410"/>
            <a:ext cx="9003550" cy="1681120"/>
          </a:xfrm>
        </p:spPr>
        <p:txBody>
          <a:bodyPr/>
          <a:lstStyle/>
          <a:p>
            <a:pPr algn="l"/>
            <a:r>
              <a:rPr lang="en-GB" sz="4800" dirty="0" smtClean="0"/>
              <a:t>Final project presentation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 dirty="0" err="1" smtClean="0"/>
              <a:t>By:Hadeel</a:t>
            </a:r>
            <a:r>
              <a:rPr lang="en-GB" dirty="0" smtClean="0"/>
              <a:t> Sameh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799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have three tasks represents the three messages (door ,light, speed)</a:t>
            </a:r>
          </a:p>
          <a:p>
            <a:r>
              <a:rPr lang="en-GB" dirty="0" smtClean="0"/>
              <a:t>Speed message has periodicity of 5ms and assumed duration 1ms.</a:t>
            </a:r>
          </a:p>
          <a:p>
            <a:r>
              <a:rPr lang="en-GB" dirty="0" smtClean="0"/>
              <a:t>Door </a:t>
            </a:r>
            <a:r>
              <a:rPr lang="en-GB" dirty="0"/>
              <a:t>message has periodicity of 1</a:t>
            </a:r>
            <a:r>
              <a:rPr lang="en-GB" dirty="0" smtClean="0"/>
              <a:t>0ms </a:t>
            </a:r>
            <a:r>
              <a:rPr lang="en-GB" dirty="0"/>
              <a:t>and assumed duration </a:t>
            </a:r>
            <a:r>
              <a:rPr lang="en-GB" dirty="0" smtClean="0"/>
              <a:t>2ms.</a:t>
            </a:r>
          </a:p>
          <a:p>
            <a:r>
              <a:rPr lang="en-GB" dirty="0" smtClean="0"/>
              <a:t>Lights </a:t>
            </a:r>
            <a:r>
              <a:rPr lang="en-GB" dirty="0"/>
              <a:t>message has periodicity of </a:t>
            </a:r>
            <a:r>
              <a:rPr lang="en-GB" dirty="0" smtClean="0"/>
              <a:t>20ms </a:t>
            </a:r>
            <a:r>
              <a:rPr lang="en-GB" dirty="0"/>
              <a:t>and assumed duration </a:t>
            </a:r>
            <a:r>
              <a:rPr lang="en-GB" dirty="0" smtClean="0"/>
              <a:t>3ms.</a:t>
            </a:r>
          </a:p>
          <a:p>
            <a:r>
              <a:rPr lang="en-GB" dirty="0" smtClean="0"/>
              <a:t>So speed M is the highest priority as it has lowest duration ,and the lowest priority is light message as it has the longest duration and lowest periodicity</a:t>
            </a:r>
          </a:p>
          <a:p>
            <a:r>
              <a:rPr lang="en-GB" dirty="0" smtClean="0"/>
              <a:t>Bus load =(the sum of the division(message length /message periodicity ))/bode rate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740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GB" dirty="0"/>
              <a:t/>
            </a:r>
            <a:br>
              <a:rPr lang="en-GB" dirty="0"/>
            </a:br>
            <a:r>
              <a:rPr lang="en-GB" dirty="0"/>
              <a:t>The following figures shows tasks works depending in system tics: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51991" y="1616273"/>
            <a:ext cx="3912770" cy="5706124"/>
          </a:xfrm>
        </p:spPr>
      </p:pic>
      <p:sp>
        <p:nvSpPr>
          <p:cNvPr id="5" name="TextBox 4"/>
          <p:cNvSpPr txBox="1"/>
          <p:nvPr/>
        </p:nvSpPr>
        <p:spPr>
          <a:xfrm>
            <a:off x="7392473" y="3066740"/>
            <a:ext cx="443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We see that the system reset after 20 tic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07510" y="3259856"/>
            <a:ext cx="2808000" cy="37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</TotalTime>
  <Words>106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Final project presentation</vt:lpstr>
      <vt:lpstr>PowerPoint Presentation</vt:lpstr>
      <vt:lpstr> The following figures shows tasks works depending in system tics: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hadeel sameh</dc:creator>
  <cp:lastModifiedBy>hadeel sameh</cp:lastModifiedBy>
  <cp:revision>5</cp:revision>
  <dcterms:created xsi:type="dcterms:W3CDTF">2020-09-07T21:24:48Z</dcterms:created>
  <dcterms:modified xsi:type="dcterms:W3CDTF">2020-09-08T00:06:15Z</dcterms:modified>
</cp:coreProperties>
</file>