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0" autoAdjust="0"/>
  </p:normalViewPr>
  <p:slideViewPr>
    <p:cSldViewPr>
      <p:cViewPr>
        <p:scale>
          <a:sx n="90" d="100"/>
          <a:sy n="90" d="100"/>
        </p:scale>
        <p:origin x="-1915" y="148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E02D-6FC5-4642-9340-2FF05FDE6EE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89B56-8EA8-4635-B7A5-BF05C5B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9B56-8EA8-4635-B7A5-BF05C5B84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069F-6826-4E24-9F8C-C72B0EFB569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950E-7E90-46CF-9B78-B6B6977C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19402"/>
            <a:ext cx="5829300" cy="1960033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</a:t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Member: </a:t>
            </a:r>
            <a:r>
              <a:rPr lang="en-US" sz="1300" i="1" dirty="0" smtClean="0">
                <a:solidFill>
                  <a:schemeClr val="accent5">
                    <a:lumMod val="50000"/>
                  </a:schemeClr>
                </a:solidFill>
              </a:rPr>
              <a:t>1) Hadeer Youssif   3) Hiady Atef</a:t>
            </a:r>
            <a:br>
              <a:rPr lang="en-US" sz="13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300" i="1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2) Noran Hassan     4) Nourhan Hanna</a:t>
            </a:r>
            <a:r>
              <a:rPr 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Project Sponsor :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DR/Tarek Gammal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Wasting time correcting exams </a:t>
            </a:r>
            <a:r>
              <a:rPr lang="en-US" sz="4900" i="1" dirty="0" smtClean="0"/>
              <a:t/>
            </a:r>
            <a:br>
              <a:rPr lang="en-US" sz="4900" i="1" dirty="0" smtClean="0"/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Executive Summary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b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The problem of correcting exams takes a lot of time and effort, and there are also mistakes in correction , to solve these problems , we will implement an electronic correction  system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Deliverables  :</a:t>
            </a:r>
            <a:b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1.Required Information :</a:t>
            </a:r>
            <a:b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We collect data that will explain the examination 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2.Design :</a:t>
            </a:r>
            <a:b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We follow the college system to know what the examination system is</a:t>
            </a:r>
            <a:r>
              <a:rPr lang="en-US" sz="1600" i="1" dirty="0" smtClean="0"/>
              <a:t>.</a:t>
            </a:r>
            <a:br>
              <a:rPr lang="en-US" sz="1600" i="1" dirty="0" smtClean="0"/>
            </a:b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3.development/coding :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Design the backend, which should contain: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1)Server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2)Data base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-Design the frontend.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4.Integration :</a:t>
            </a:r>
            <a:b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ombine the previous steps and test them to ensure that they work efficiently 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•</a:t>
            </a:r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Resources :</a:t>
            </a:r>
            <a:b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i="1" dirty="0" smtClean="0">
                <a:solidFill>
                  <a:schemeClr val="accent5">
                    <a:lumMod val="50000"/>
                  </a:schemeClr>
                </a:solidFill>
              </a:rPr>
              <a:t>1.Good internet connection.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2.Server.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3.Trainers who train students on the online examination system.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scope statement :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Objectives : 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Objectives are to apply the electronic correction system to reduce the time spent on correction and reduce the stress of students waiting for results.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exclusions :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This system will be applied in the Faculty of Computers and Information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The students to whom this system is applied are the students who are tested in the laboratory building only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•Budget :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We need instructors to train students how to handle the new test system. Each instructor has a specific cost within the 120,000 budget for instructors.</a:t>
            </a:r>
            <a:b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3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56" y="-457200"/>
            <a:ext cx="6172200" cy="1524000"/>
          </a:xfrm>
        </p:spPr>
        <p:txBody>
          <a:bodyPr/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59" y="2209800"/>
            <a:ext cx="6172200" cy="6034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R = Responsible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S = Supports/Assists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1280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WBS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422801"/>
            <a:ext cx="2323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Responsibility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Matrix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5911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62600"/>
            <a:ext cx="51625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1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 Information:</a:t>
            </a: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380468"/>
            <a:ext cx="1186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51625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53340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3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758" y="92606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Gantt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Chart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" y="1752600"/>
            <a:ext cx="5267325" cy="588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4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556"/>
            <a:ext cx="6172200" cy="1524000"/>
          </a:xfrm>
        </p:spPr>
        <p:txBody>
          <a:bodyPr>
            <a:noAutofit/>
          </a:bodyPr>
          <a:lstStyle/>
          <a:p>
            <a:pPr algn="l"/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•</a:t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200" b="1" i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200" b="1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200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12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1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89556"/>
            <a:ext cx="178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Budget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9" y="1981200"/>
            <a:ext cx="52863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Cumulative </a:t>
            </a:r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Budget:</a:t>
            </a:r>
            <a:b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066" y="5257800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•Risk </a:t>
            </a: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Issue Management Plan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-Data loss.</a:t>
            </a:r>
          </a:p>
          <a:p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-A problem occurs in the Internet.</a:t>
            </a:r>
          </a:p>
          <a:p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-System hack.</a:t>
            </a:r>
          </a:p>
          <a:p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-Data entry mistake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16825"/>
            <a:ext cx="54673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62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55</Words>
  <Application>Microsoft Office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                     Team Member: 1) Hadeer Youssif   3) Hiady Atef                              2) Noran Hassan     4) Nourhan Hanna   Project Sponsor :DR/Tarek Gammal                     Wasting time correcting exams  Executive Summary : The problem of correcting exams takes a lot of time and effort, and there are also mistakes in correction , to solve these problems , we will implement an electronic correction  system Deliverables  : 1.Required Information : We collect data that will explain the examination . 2.Design : We follow the college system to know what the examination system is. 3.development/coding : -Design the backend, which should contain: 1)Server 2)Data base -Design the frontend. 4.Integration : Combine the previous steps and test them to ensure that they work efficiently . •Project Resources : 1.Good internet connection. 2.Server. 3.Trainers who train students on the online examination system. Project scope statement : Objectives : Objectives are to apply the electronic correction system to reduce the time spent on correction and reduce the stress of students waiting for results. Project exclusions :This system will be applied in the Faculty of Computers and Information . The students to whom this system is applied are the students who are tested in the laboratory building only •Budget : We need instructors to train students how to handle the new test system. Each instructor has a specific cost within the 120,000 budget for instructors.               </vt:lpstr>
      <vt:lpstr> </vt:lpstr>
      <vt:lpstr>Network  Information: </vt:lpstr>
      <vt:lpstr>   </vt:lpstr>
      <vt:lpstr>•                                                       </vt:lpstr>
      <vt:lpstr>Cumulative Baseline Budget: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wasting time correcting exams</dc:title>
  <dc:creator>Mazen</dc:creator>
  <cp:lastModifiedBy>Mazen</cp:lastModifiedBy>
  <cp:revision>30</cp:revision>
  <dcterms:created xsi:type="dcterms:W3CDTF">2022-01-01T16:31:54Z</dcterms:created>
  <dcterms:modified xsi:type="dcterms:W3CDTF">2022-01-02T17:43:11Z</dcterms:modified>
</cp:coreProperties>
</file>