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Abdellatef" initials="NA" lastIdx="0" clrIdx="0">
    <p:extLst>
      <p:ext uri="{19B8F6BF-5375-455C-9EA6-DF929625EA0E}">
        <p15:presenceInfo xmlns:p15="http://schemas.microsoft.com/office/powerpoint/2012/main" userId="Nada Abdell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9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E66-92E3-40E9-AA39-1C9C75F92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45" y="5142448"/>
            <a:ext cx="6312492" cy="97668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Gutenberg Project( Classification)</a:t>
            </a:r>
            <a:r>
              <a:rPr lang="en-US" sz="3200" dirty="0"/>
              <a:t> Assignment #1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A8DFA5-B1DC-439F-B550-2899B422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450" y="-192948"/>
            <a:ext cx="12896674" cy="49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38B842-46CC-4BC1-B640-96895612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36" y="4773335"/>
            <a:ext cx="5136022" cy="18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2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667-1B5C-4E24-AACE-D11DB8CF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750"/>
            <a:ext cx="9720072" cy="14780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DD45-6410-44D6-A17B-D033825B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108" y="691894"/>
            <a:ext cx="7315200" cy="5474211"/>
          </a:xfrm>
        </p:spPr>
        <p:txBody>
          <a:bodyPr/>
          <a:lstStyle/>
          <a:p>
            <a:r>
              <a:rPr lang="en-US" dirty="0"/>
              <a:t>Text classification is one of the important tasks of text mining. It is a supervised approach. Identifying categories or classes of given text such as a blog, book, web page, news articles, and tweets.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A9414-3523-4C32-8817-967FEFF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6" y="2374084"/>
            <a:ext cx="7387424" cy="36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410-A120-4F41-86F8-46A0ED06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66151"/>
          </a:xfrm>
        </p:spPr>
        <p:txBody>
          <a:bodyPr/>
          <a:lstStyle/>
          <a:p>
            <a:r>
              <a:rPr lang="en-US" dirty="0"/>
              <a:t>Data before cleansing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E0C91-5B6B-4F1F-B8F0-C2F876C6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2" y="1599730"/>
            <a:ext cx="3790028" cy="2363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F3ECD-A535-491D-8E19-08618145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49" y="1657831"/>
            <a:ext cx="3959604" cy="230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7F8C9-15A0-4DA6-808C-6A91287E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96" y="2821231"/>
            <a:ext cx="3959604" cy="2531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6B25-5AEC-410B-97AE-7545882C7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187" y="4041212"/>
            <a:ext cx="3887412" cy="262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24B3D-D338-41CD-B9B0-18047B4F3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74" y="4005673"/>
            <a:ext cx="3570798" cy="26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D2EC-64F2-4517-B8BC-27209627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548640"/>
            <a:ext cx="9720072" cy="1499616"/>
          </a:xfrm>
        </p:spPr>
        <p:txBody>
          <a:bodyPr/>
          <a:lstStyle/>
          <a:p>
            <a:r>
              <a:rPr lang="en-US" dirty="0"/>
              <a:t>2. Data after cleansing 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556E-84B5-41F8-9A4B-74207BB4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0" y="1296602"/>
            <a:ext cx="9720073" cy="42245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some processes to clean the books: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punctuation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45C429-0318-4BF3-BF37-D4DD6501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1" y="4042880"/>
            <a:ext cx="3116656" cy="26121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BB7907-2F3E-407A-B860-F132F6F3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2" y="4042880"/>
            <a:ext cx="3327732" cy="26604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E1AF2A-33AC-4E3A-B28E-5B95EB60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62" y="4141692"/>
            <a:ext cx="3322553" cy="25880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E93408-DC1F-4CCE-8B9A-DC9D27261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718" y="1490119"/>
            <a:ext cx="3384141" cy="26121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649D14-BC4B-4A11-9F95-A9480856D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549" y="1511475"/>
            <a:ext cx="3327732" cy="27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7AC3-4513-4BEA-A815-C546FD00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(Uni-gram)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94743-C647-4C76-9AFA-6D76A375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28" y="2079782"/>
            <a:ext cx="4754880" cy="1721840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E61A3-24FB-416A-B192-9C2FF629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9" y="3616294"/>
            <a:ext cx="3886506" cy="2656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339C6-DA4D-4FEB-98B3-F3EE1E67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08" y="3616294"/>
            <a:ext cx="4405296" cy="2796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4AE620-9DA8-4B0D-B12E-78FBB8D1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743" y="466312"/>
            <a:ext cx="4877481" cy="2962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90E232-7955-4329-BF0D-4D2F9BC27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942" y="3755980"/>
            <a:ext cx="4214041" cy="2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89F8-EF91-40F5-B5B1-2A23023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in bow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A0A9-5B34-4F5D-9CD2-3BDF0369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4023" y="1832994"/>
            <a:ext cx="4754880" cy="1346434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86A935-F9E8-4224-B0C1-27B121CE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" y="3854713"/>
            <a:ext cx="4037249" cy="27377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8E20FE-BC7A-403E-A052-82E2E0CF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69" y="4012199"/>
            <a:ext cx="4166068" cy="25802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C2A3B2-AE9D-4D5A-95BB-2BF41A16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724" y="4012199"/>
            <a:ext cx="4184492" cy="24734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F6E84E-A9C1-4A29-B0D4-654D7EF4E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67" y="656146"/>
            <a:ext cx="4273492" cy="26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573-8F43-4A5C-B017-0817039E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</a:t>
            </a:r>
            <a:r>
              <a:rPr lang="en-US" dirty="0"/>
              <a:t>-gram TF-IDF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4272-B387-473E-91B2-9254AA3F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284" y="1360275"/>
            <a:ext cx="4754880" cy="1391314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4717A-C06A-4C4A-9A8E-B80E5D8E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23" y="3810037"/>
            <a:ext cx="4313049" cy="2479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C8F2C-C85C-44C1-A6A4-A3721C66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36" y="3746987"/>
            <a:ext cx="4306456" cy="2623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8B62B-71EF-4EFE-A165-C9B0AFE0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52" y="3810037"/>
            <a:ext cx="4145581" cy="2623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1BBB9B-0EE5-4DA7-906B-3F66BE96D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07" y="707651"/>
            <a:ext cx="4546516" cy="2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0E3C-C70F-4201-817C-5F7192B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D03F-BB9E-4CC0-BB1E-D019542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8" y="1715549"/>
            <a:ext cx="4286775" cy="994095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52D9-637B-4943-9A7E-443B7353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39977"/>
            <a:ext cx="4006234" cy="2840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5A8B8-5CBE-4A25-BCF9-692D77C9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91" y="3881114"/>
            <a:ext cx="4483284" cy="2799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F98AE-A9B6-447D-A8E0-DA5C47752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63" y="4079904"/>
            <a:ext cx="4303336" cy="2601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0E39C6-AE09-4300-BB4A-6691B27C4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308" y="342469"/>
            <a:ext cx="477269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89AE-AE07-4C3B-BC7F-20688E8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Choosing the champion model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910D0-6989-46F4-A5FE-A15EB5F1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21" y="1467309"/>
            <a:ext cx="3522705" cy="1235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02DD1-4389-485B-B789-07BC974F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57" y="2696313"/>
            <a:ext cx="3097831" cy="397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03913-A640-44F4-8152-51E670D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172" y="2165924"/>
            <a:ext cx="6060707" cy="34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633</TotalTime>
  <Words>144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Times New Roman</vt:lpstr>
      <vt:lpstr>Tw Cen MT</vt:lpstr>
      <vt:lpstr>Tw Cen MT Condensed</vt:lpstr>
      <vt:lpstr>Wingdings 3</vt:lpstr>
      <vt:lpstr>Integral</vt:lpstr>
      <vt:lpstr>Gutenberg Project( Classification) Assignment #1</vt:lpstr>
      <vt:lpstr>introduction</vt:lpstr>
      <vt:lpstr>Data before cleansing</vt:lpstr>
      <vt:lpstr>2. Data after cleansing  </vt:lpstr>
      <vt:lpstr>Bow (Uni-gram)                   </vt:lpstr>
      <vt:lpstr>Bi-Gram in bow</vt:lpstr>
      <vt:lpstr>uni-gram TF-IDF </vt:lpstr>
      <vt:lpstr>Bi-gram TF-IDF</vt:lpstr>
      <vt:lpstr>5. Choosing the champion model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Assignment #1</dc:title>
  <dc:creator>Nada Abd-Elmageed</dc:creator>
  <cp:lastModifiedBy>mm</cp:lastModifiedBy>
  <cp:revision>30</cp:revision>
  <dcterms:created xsi:type="dcterms:W3CDTF">2022-05-29T02:21:59Z</dcterms:created>
  <dcterms:modified xsi:type="dcterms:W3CDTF">2022-05-29T13:01:59Z</dcterms:modified>
</cp:coreProperties>
</file>