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3E888-A5E4-1FA3-C071-B8C53B46DE71}" v="105" dt="2022-11-09T21:24:0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EF766-EE9A-4E96-8109-CA233F34BC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1C378F-1A14-49C5-B610-005B188C7878}">
      <dgm:prSet/>
      <dgm:spPr/>
      <dgm:t>
        <a:bodyPr/>
        <a:lstStyle/>
        <a:p>
          <a:r>
            <a:rPr lang="en-US" b="0" i="0" baseline="0"/>
            <a:t>Exploratory Data Analysis (EDA)</a:t>
          </a:r>
          <a:endParaRPr lang="en-US"/>
        </a:p>
      </dgm:t>
    </dgm:pt>
    <dgm:pt modelId="{8657A1B2-9218-4491-921E-100349BB213E}" type="parTrans" cxnId="{B1B54642-1B77-4F7C-BBAD-849BD0076288}">
      <dgm:prSet/>
      <dgm:spPr/>
      <dgm:t>
        <a:bodyPr/>
        <a:lstStyle/>
        <a:p>
          <a:endParaRPr lang="en-US"/>
        </a:p>
      </dgm:t>
    </dgm:pt>
    <dgm:pt modelId="{BA419ECC-8A48-41D8-B3D8-B115FA8642FF}" type="sibTrans" cxnId="{B1B54642-1B77-4F7C-BBAD-849BD0076288}">
      <dgm:prSet/>
      <dgm:spPr/>
      <dgm:t>
        <a:bodyPr/>
        <a:lstStyle/>
        <a:p>
          <a:endParaRPr lang="en-US"/>
        </a:p>
      </dgm:t>
    </dgm:pt>
    <dgm:pt modelId="{C370BEF7-2F0C-4F1C-9CA2-324342528823}">
      <dgm:prSet/>
      <dgm:spPr/>
      <dgm:t>
        <a:bodyPr/>
        <a:lstStyle/>
        <a:p>
          <a:r>
            <a:rPr lang="en-US"/>
            <a:t>D</a:t>
          </a:r>
          <a:r>
            <a:rPr lang="en-US" b="0" i="0" baseline="0"/>
            <a:t>ata cleaning</a:t>
          </a:r>
          <a:endParaRPr lang="en-US"/>
        </a:p>
      </dgm:t>
    </dgm:pt>
    <dgm:pt modelId="{66A9CD41-BB8B-4903-A2B8-6CB07A76853C}" type="parTrans" cxnId="{39A21A04-E00B-48C7-9296-7C11C00080C8}">
      <dgm:prSet/>
      <dgm:spPr/>
      <dgm:t>
        <a:bodyPr/>
        <a:lstStyle/>
        <a:p>
          <a:endParaRPr lang="en-US"/>
        </a:p>
      </dgm:t>
    </dgm:pt>
    <dgm:pt modelId="{B7B0BAAA-C2F6-4ED2-9D10-D0BAFE70AAD6}" type="sibTrans" cxnId="{39A21A04-E00B-48C7-9296-7C11C00080C8}">
      <dgm:prSet/>
      <dgm:spPr/>
      <dgm:t>
        <a:bodyPr/>
        <a:lstStyle/>
        <a:p>
          <a:endParaRPr lang="en-US"/>
        </a:p>
      </dgm:t>
    </dgm:pt>
    <dgm:pt modelId="{28B0190D-07B1-4C5B-BC91-5993011185D3}">
      <dgm:prSet/>
      <dgm:spPr/>
      <dgm:t>
        <a:bodyPr/>
        <a:lstStyle/>
        <a:p>
          <a:r>
            <a:rPr lang="en-US" b="0" i="0" baseline="0"/>
            <a:t>Feature engineering </a:t>
          </a:r>
          <a:endParaRPr lang="en-US"/>
        </a:p>
      </dgm:t>
    </dgm:pt>
    <dgm:pt modelId="{42F1D6E8-F184-4E91-BC78-25EA237B17C0}" type="parTrans" cxnId="{C6D4775F-F500-47B5-9901-24031CAF8511}">
      <dgm:prSet/>
      <dgm:spPr/>
      <dgm:t>
        <a:bodyPr/>
        <a:lstStyle/>
        <a:p>
          <a:endParaRPr lang="en-US"/>
        </a:p>
      </dgm:t>
    </dgm:pt>
    <dgm:pt modelId="{EFCDDB19-3A79-4224-B055-A20C01EF3A7B}" type="sibTrans" cxnId="{C6D4775F-F500-47B5-9901-24031CAF8511}">
      <dgm:prSet/>
      <dgm:spPr/>
      <dgm:t>
        <a:bodyPr/>
        <a:lstStyle/>
        <a:p>
          <a:endParaRPr lang="en-US"/>
        </a:p>
      </dgm:t>
    </dgm:pt>
    <dgm:pt modelId="{F2F74C2E-4A9A-4336-9879-AAD0648B7B9D}">
      <dgm:prSet/>
      <dgm:spPr/>
      <dgm:t>
        <a:bodyPr/>
        <a:lstStyle/>
        <a:p>
          <a:r>
            <a:rPr lang="en-US" b="0" i="0" baseline="0"/>
            <a:t>Model Training</a:t>
          </a:r>
          <a:r>
            <a:rPr lang="en-US"/>
            <a:t> and </a:t>
          </a:r>
          <a:r>
            <a:rPr lang="en-US" b="0" i="0" baseline="0"/>
            <a:t>Model evaluation</a:t>
          </a:r>
          <a:endParaRPr lang="en-US"/>
        </a:p>
      </dgm:t>
    </dgm:pt>
    <dgm:pt modelId="{17BF8818-DA4F-4506-BC23-3C29F7F7BD63}" type="parTrans" cxnId="{BC6AECD0-14D9-4E25-A686-BCC3144DA85B}">
      <dgm:prSet/>
      <dgm:spPr/>
      <dgm:t>
        <a:bodyPr/>
        <a:lstStyle/>
        <a:p>
          <a:endParaRPr lang="en-US"/>
        </a:p>
      </dgm:t>
    </dgm:pt>
    <dgm:pt modelId="{7B00E34C-54FA-41EB-A4CA-BD0281F07B4E}" type="sibTrans" cxnId="{BC6AECD0-14D9-4E25-A686-BCC3144DA85B}">
      <dgm:prSet/>
      <dgm:spPr/>
      <dgm:t>
        <a:bodyPr/>
        <a:lstStyle/>
        <a:p>
          <a:endParaRPr lang="en-US"/>
        </a:p>
      </dgm:t>
    </dgm:pt>
    <dgm:pt modelId="{DDCFE4EE-07E0-4017-958F-30871D4FA129}" type="pres">
      <dgm:prSet presAssocID="{DF1EF766-EE9A-4E96-8109-CA233F34BC28}" presName="root" presStyleCnt="0">
        <dgm:presLayoutVars>
          <dgm:dir/>
          <dgm:resizeHandles val="exact"/>
        </dgm:presLayoutVars>
      </dgm:prSet>
      <dgm:spPr/>
    </dgm:pt>
    <dgm:pt modelId="{AD1E94B1-BB6A-4A15-8D3B-7CFE5DDC1506}" type="pres">
      <dgm:prSet presAssocID="{F11C378F-1A14-49C5-B610-005B188C7878}" presName="compNode" presStyleCnt="0"/>
      <dgm:spPr/>
    </dgm:pt>
    <dgm:pt modelId="{855BD2EB-7C03-4FCE-91D6-7E073DAC0E05}" type="pres">
      <dgm:prSet presAssocID="{F11C378F-1A14-49C5-B610-005B188C7878}" presName="bgRect" presStyleLbl="bgShp" presStyleIdx="0" presStyleCnt="4"/>
      <dgm:spPr/>
    </dgm:pt>
    <dgm:pt modelId="{DD22D505-3474-4BE3-B1D0-A0C639456148}" type="pres">
      <dgm:prSet presAssocID="{F11C378F-1A14-49C5-B610-005B188C78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0067C3-B6C8-478E-8AB7-0F4C277AC044}" type="pres">
      <dgm:prSet presAssocID="{F11C378F-1A14-49C5-B610-005B188C7878}" presName="spaceRect" presStyleCnt="0"/>
      <dgm:spPr/>
    </dgm:pt>
    <dgm:pt modelId="{86015801-5E37-4A3B-A91A-4687B4C9DDF1}" type="pres">
      <dgm:prSet presAssocID="{F11C378F-1A14-49C5-B610-005B188C7878}" presName="parTx" presStyleLbl="revTx" presStyleIdx="0" presStyleCnt="4">
        <dgm:presLayoutVars>
          <dgm:chMax val="0"/>
          <dgm:chPref val="0"/>
        </dgm:presLayoutVars>
      </dgm:prSet>
      <dgm:spPr/>
    </dgm:pt>
    <dgm:pt modelId="{46BD21F3-19F2-47AF-851B-B1FE42653D2A}" type="pres">
      <dgm:prSet presAssocID="{BA419ECC-8A48-41D8-B3D8-B115FA8642FF}" presName="sibTrans" presStyleCnt="0"/>
      <dgm:spPr/>
    </dgm:pt>
    <dgm:pt modelId="{F7468CF2-5A49-4F6D-9069-E37B53B6B12D}" type="pres">
      <dgm:prSet presAssocID="{C370BEF7-2F0C-4F1C-9CA2-324342528823}" presName="compNode" presStyleCnt="0"/>
      <dgm:spPr/>
    </dgm:pt>
    <dgm:pt modelId="{EEDCAC26-08CE-4EE7-BE0C-05055AECAD30}" type="pres">
      <dgm:prSet presAssocID="{C370BEF7-2F0C-4F1C-9CA2-324342528823}" presName="bgRect" presStyleLbl="bgShp" presStyleIdx="1" presStyleCnt="4"/>
      <dgm:spPr/>
    </dgm:pt>
    <dgm:pt modelId="{061B713F-EEA2-48DB-A951-921A68AD9BAD}" type="pres">
      <dgm:prSet presAssocID="{C370BEF7-2F0C-4F1C-9CA2-3243425288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BB38EF7-D7B5-4325-8D2F-9EC58A0235E8}" type="pres">
      <dgm:prSet presAssocID="{C370BEF7-2F0C-4F1C-9CA2-324342528823}" presName="spaceRect" presStyleCnt="0"/>
      <dgm:spPr/>
    </dgm:pt>
    <dgm:pt modelId="{6EE3EA13-112B-4BBC-BA62-9367887C0B8F}" type="pres">
      <dgm:prSet presAssocID="{C370BEF7-2F0C-4F1C-9CA2-324342528823}" presName="parTx" presStyleLbl="revTx" presStyleIdx="1" presStyleCnt="4">
        <dgm:presLayoutVars>
          <dgm:chMax val="0"/>
          <dgm:chPref val="0"/>
        </dgm:presLayoutVars>
      </dgm:prSet>
      <dgm:spPr/>
    </dgm:pt>
    <dgm:pt modelId="{F7931861-BA58-414B-B852-EC3F4FF4A452}" type="pres">
      <dgm:prSet presAssocID="{B7B0BAAA-C2F6-4ED2-9D10-D0BAFE70AAD6}" presName="sibTrans" presStyleCnt="0"/>
      <dgm:spPr/>
    </dgm:pt>
    <dgm:pt modelId="{66B491AB-F69E-4FED-B9D0-5D256E491EA4}" type="pres">
      <dgm:prSet presAssocID="{28B0190D-07B1-4C5B-BC91-5993011185D3}" presName="compNode" presStyleCnt="0"/>
      <dgm:spPr/>
    </dgm:pt>
    <dgm:pt modelId="{467B450E-485C-422A-9EBB-3398887622F1}" type="pres">
      <dgm:prSet presAssocID="{28B0190D-07B1-4C5B-BC91-5993011185D3}" presName="bgRect" presStyleLbl="bgShp" presStyleIdx="2" presStyleCnt="4"/>
      <dgm:spPr/>
    </dgm:pt>
    <dgm:pt modelId="{ACD6D7EA-034E-46D8-8E01-797D257C6A22}" type="pres">
      <dgm:prSet presAssocID="{28B0190D-07B1-4C5B-BC91-5993011185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C2C4E9-4989-4199-8637-697D7DCAD684}" type="pres">
      <dgm:prSet presAssocID="{28B0190D-07B1-4C5B-BC91-5993011185D3}" presName="spaceRect" presStyleCnt="0"/>
      <dgm:spPr/>
    </dgm:pt>
    <dgm:pt modelId="{4B6BF7B1-1F44-409D-A3DD-2190983D9F17}" type="pres">
      <dgm:prSet presAssocID="{28B0190D-07B1-4C5B-BC91-5993011185D3}" presName="parTx" presStyleLbl="revTx" presStyleIdx="2" presStyleCnt="4">
        <dgm:presLayoutVars>
          <dgm:chMax val="0"/>
          <dgm:chPref val="0"/>
        </dgm:presLayoutVars>
      </dgm:prSet>
      <dgm:spPr/>
    </dgm:pt>
    <dgm:pt modelId="{F85D52F2-FC44-4BC3-8C2D-7CC5F067C393}" type="pres">
      <dgm:prSet presAssocID="{EFCDDB19-3A79-4224-B055-A20C01EF3A7B}" presName="sibTrans" presStyleCnt="0"/>
      <dgm:spPr/>
    </dgm:pt>
    <dgm:pt modelId="{7EA82198-BFE5-41CB-B3C3-54BBE9CCE08F}" type="pres">
      <dgm:prSet presAssocID="{F2F74C2E-4A9A-4336-9879-AAD0648B7B9D}" presName="compNode" presStyleCnt="0"/>
      <dgm:spPr/>
    </dgm:pt>
    <dgm:pt modelId="{C55A6F71-DA13-40D7-AE4F-17B4AED49434}" type="pres">
      <dgm:prSet presAssocID="{F2F74C2E-4A9A-4336-9879-AAD0648B7B9D}" presName="bgRect" presStyleLbl="bgShp" presStyleIdx="3" presStyleCnt="4"/>
      <dgm:spPr/>
    </dgm:pt>
    <dgm:pt modelId="{B8DFF58D-F0DA-4A03-8776-844F499AE31F}" type="pres">
      <dgm:prSet presAssocID="{F2F74C2E-4A9A-4336-9879-AAD0648B7B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59E2921-2E51-4975-AB71-79E52D712144}" type="pres">
      <dgm:prSet presAssocID="{F2F74C2E-4A9A-4336-9879-AAD0648B7B9D}" presName="spaceRect" presStyleCnt="0"/>
      <dgm:spPr/>
    </dgm:pt>
    <dgm:pt modelId="{EF3083E1-5CBF-4587-9025-683C0027B13A}" type="pres">
      <dgm:prSet presAssocID="{F2F74C2E-4A9A-4336-9879-AAD0648B7B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A21A04-E00B-48C7-9296-7C11C00080C8}" srcId="{DF1EF766-EE9A-4E96-8109-CA233F34BC28}" destId="{C370BEF7-2F0C-4F1C-9CA2-324342528823}" srcOrd="1" destOrd="0" parTransId="{66A9CD41-BB8B-4903-A2B8-6CB07A76853C}" sibTransId="{B7B0BAAA-C2F6-4ED2-9D10-D0BAFE70AAD6}"/>
    <dgm:cxn modelId="{81AD7C16-B1AC-4CA6-94E0-B78558293DC4}" type="presOf" srcId="{F11C378F-1A14-49C5-B610-005B188C7878}" destId="{86015801-5E37-4A3B-A91A-4687B4C9DDF1}" srcOrd="0" destOrd="0" presId="urn:microsoft.com/office/officeart/2018/2/layout/IconVerticalSolidList"/>
    <dgm:cxn modelId="{C6D4775F-F500-47B5-9901-24031CAF8511}" srcId="{DF1EF766-EE9A-4E96-8109-CA233F34BC28}" destId="{28B0190D-07B1-4C5B-BC91-5993011185D3}" srcOrd="2" destOrd="0" parTransId="{42F1D6E8-F184-4E91-BC78-25EA237B17C0}" sibTransId="{EFCDDB19-3A79-4224-B055-A20C01EF3A7B}"/>
    <dgm:cxn modelId="{B1B54642-1B77-4F7C-BBAD-849BD0076288}" srcId="{DF1EF766-EE9A-4E96-8109-CA233F34BC28}" destId="{F11C378F-1A14-49C5-B610-005B188C7878}" srcOrd="0" destOrd="0" parTransId="{8657A1B2-9218-4491-921E-100349BB213E}" sibTransId="{BA419ECC-8A48-41D8-B3D8-B115FA8642FF}"/>
    <dgm:cxn modelId="{FF4F2FBA-899C-40F1-919A-1D10435989FC}" type="presOf" srcId="{F2F74C2E-4A9A-4336-9879-AAD0648B7B9D}" destId="{EF3083E1-5CBF-4587-9025-683C0027B13A}" srcOrd="0" destOrd="0" presId="urn:microsoft.com/office/officeart/2018/2/layout/IconVerticalSolidList"/>
    <dgm:cxn modelId="{BC6AECD0-14D9-4E25-A686-BCC3144DA85B}" srcId="{DF1EF766-EE9A-4E96-8109-CA233F34BC28}" destId="{F2F74C2E-4A9A-4336-9879-AAD0648B7B9D}" srcOrd="3" destOrd="0" parTransId="{17BF8818-DA4F-4506-BC23-3C29F7F7BD63}" sibTransId="{7B00E34C-54FA-41EB-A4CA-BD0281F07B4E}"/>
    <dgm:cxn modelId="{582677D8-7184-4F17-9AA1-09B2993A2FDB}" type="presOf" srcId="{DF1EF766-EE9A-4E96-8109-CA233F34BC28}" destId="{DDCFE4EE-07E0-4017-958F-30871D4FA129}" srcOrd="0" destOrd="0" presId="urn:microsoft.com/office/officeart/2018/2/layout/IconVerticalSolidList"/>
    <dgm:cxn modelId="{9A74C2F0-CCC9-4AA6-AB8D-3CD10EF554DC}" type="presOf" srcId="{C370BEF7-2F0C-4F1C-9CA2-324342528823}" destId="{6EE3EA13-112B-4BBC-BA62-9367887C0B8F}" srcOrd="0" destOrd="0" presId="urn:microsoft.com/office/officeart/2018/2/layout/IconVerticalSolidList"/>
    <dgm:cxn modelId="{20303DFE-69F0-4F89-993E-A31CDA87CE27}" type="presOf" srcId="{28B0190D-07B1-4C5B-BC91-5993011185D3}" destId="{4B6BF7B1-1F44-409D-A3DD-2190983D9F17}" srcOrd="0" destOrd="0" presId="urn:microsoft.com/office/officeart/2018/2/layout/IconVerticalSolidList"/>
    <dgm:cxn modelId="{3E33C4D3-C179-47FA-9615-EC7A0AF475A8}" type="presParOf" srcId="{DDCFE4EE-07E0-4017-958F-30871D4FA129}" destId="{AD1E94B1-BB6A-4A15-8D3B-7CFE5DDC1506}" srcOrd="0" destOrd="0" presId="urn:microsoft.com/office/officeart/2018/2/layout/IconVerticalSolidList"/>
    <dgm:cxn modelId="{DECF4A0E-B0E9-4097-80DF-1AA9CE766249}" type="presParOf" srcId="{AD1E94B1-BB6A-4A15-8D3B-7CFE5DDC1506}" destId="{855BD2EB-7C03-4FCE-91D6-7E073DAC0E05}" srcOrd="0" destOrd="0" presId="urn:microsoft.com/office/officeart/2018/2/layout/IconVerticalSolidList"/>
    <dgm:cxn modelId="{BAF5CA8D-D5C3-4822-8F07-4AD80D80FE7C}" type="presParOf" srcId="{AD1E94B1-BB6A-4A15-8D3B-7CFE5DDC1506}" destId="{DD22D505-3474-4BE3-B1D0-A0C639456148}" srcOrd="1" destOrd="0" presId="urn:microsoft.com/office/officeart/2018/2/layout/IconVerticalSolidList"/>
    <dgm:cxn modelId="{F928B0C0-60F8-4726-BEA1-023436442774}" type="presParOf" srcId="{AD1E94B1-BB6A-4A15-8D3B-7CFE5DDC1506}" destId="{530067C3-B6C8-478E-8AB7-0F4C277AC044}" srcOrd="2" destOrd="0" presId="urn:microsoft.com/office/officeart/2018/2/layout/IconVerticalSolidList"/>
    <dgm:cxn modelId="{E50A8A64-0792-42A7-AC42-E999655FC8C5}" type="presParOf" srcId="{AD1E94B1-BB6A-4A15-8D3B-7CFE5DDC1506}" destId="{86015801-5E37-4A3B-A91A-4687B4C9DDF1}" srcOrd="3" destOrd="0" presId="urn:microsoft.com/office/officeart/2018/2/layout/IconVerticalSolidList"/>
    <dgm:cxn modelId="{8FB2BDA0-FA8D-40AD-B2B6-2E5C690E38CE}" type="presParOf" srcId="{DDCFE4EE-07E0-4017-958F-30871D4FA129}" destId="{46BD21F3-19F2-47AF-851B-B1FE42653D2A}" srcOrd="1" destOrd="0" presId="urn:microsoft.com/office/officeart/2018/2/layout/IconVerticalSolidList"/>
    <dgm:cxn modelId="{24F8873A-72D3-461A-9E20-30A095A1A013}" type="presParOf" srcId="{DDCFE4EE-07E0-4017-958F-30871D4FA129}" destId="{F7468CF2-5A49-4F6D-9069-E37B53B6B12D}" srcOrd="2" destOrd="0" presId="urn:microsoft.com/office/officeart/2018/2/layout/IconVerticalSolidList"/>
    <dgm:cxn modelId="{0088424A-4082-46FB-B96B-AC6962445F02}" type="presParOf" srcId="{F7468CF2-5A49-4F6D-9069-E37B53B6B12D}" destId="{EEDCAC26-08CE-4EE7-BE0C-05055AECAD30}" srcOrd="0" destOrd="0" presId="urn:microsoft.com/office/officeart/2018/2/layout/IconVerticalSolidList"/>
    <dgm:cxn modelId="{D6802BAD-94AA-4775-9A2B-2DA73494A1CB}" type="presParOf" srcId="{F7468CF2-5A49-4F6D-9069-E37B53B6B12D}" destId="{061B713F-EEA2-48DB-A951-921A68AD9BAD}" srcOrd="1" destOrd="0" presId="urn:microsoft.com/office/officeart/2018/2/layout/IconVerticalSolidList"/>
    <dgm:cxn modelId="{FA7C81DF-E635-42DC-A124-E0F5F2644D77}" type="presParOf" srcId="{F7468CF2-5A49-4F6D-9069-E37B53B6B12D}" destId="{BBB38EF7-D7B5-4325-8D2F-9EC58A0235E8}" srcOrd="2" destOrd="0" presId="urn:microsoft.com/office/officeart/2018/2/layout/IconVerticalSolidList"/>
    <dgm:cxn modelId="{24BDA843-1B00-4FC3-AB0A-EB54FC0D51A8}" type="presParOf" srcId="{F7468CF2-5A49-4F6D-9069-E37B53B6B12D}" destId="{6EE3EA13-112B-4BBC-BA62-9367887C0B8F}" srcOrd="3" destOrd="0" presId="urn:microsoft.com/office/officeart/2018/2/layout/IconVerticalSolidList"/>
    <dgm:cxn modelId="{0748A3DE-C5B2-4E11-974B-3805E1667228}" type="presParOf" srcId="{DDCFE4EE-07E0-4017-958F-30871D4FA129}" destId="{F7931861-BA58-414B-B852-EC3F4FF4A452}" srcOrd="3" destOrd="0" presId="urn:microsoft.com/office/officeart/2018/2/layout/IconVerticalSolidList"/>
    <dgm:cxn modelId="{E057FADB-BE19-4145-9E57-E1EB879089D2}" type="presParOf" srcId="{DDCFE4EE-07E0-4017-958F-30871D4FA129}" destId="{66B491AB-F69E-4FED-B9D0-5D256E491EA4}" srcOrd="4" destOrd="0" presId="urn:microsoft.com/office/officeart/2018/2/layout/IconVerticalSolidList"/>
    <dgm:cxn modelId="{995D9252-22EB-4F12-9B27-02DAAD3307BC}" type="presParOf" srcId="{66B491AB-F69E-4FED-B9D0-5D256E491EA4}" destId="{467B450E-485C-422A-9EBB-3398887622F1}" srcOrd="0" destOrd="0" presId="urn:microsoft.com/office/officeart/2018/2/layout/IconVerticalSolidList"/>
    <dgm:cxn modelId="{E5AC34DD-4677-4D36-B34F-F706C4DAB058}" type="presParOf" srcId="{66B491AB-F69E-4FED-B9D0-5D256E491EA4}" destId="{ACD6D7EA-034E-46D8-8E01-797D257C6A22}" srcOrd="1" destOrd="0" presId="urn:microsoft.com/office/officeart/2018/2/layout/IconVerticalSolidList"/>
    <dgm:cxn modelId="{FE0155A6-3B70-42D2-8120-CBD38E3956F8}" type="presParOf" srcId="{66B491AB-F69E-4FED-B9D0-5D256E491EA4}" destId="{5FC2C4E9-4989-4199-8637-697D7DCAD684}" srcOrd="2" destOrd="0" presId="urn:microsoft.com/office/officeart/2018/2/layout/IconVerticalSolidList"/>
    <dgm:cxn modelId="{B5545B1D-4FB7-4353-A039-FAF1FEBDCD81}" type="presParOf" srcId="{66B491AB-F69E-4FED-B9D0-5D256E491EA4}" destId="{4B6BF7B1-1F44-409D-A3DD-2190983D9F17}" srcOrd="3" destOrd="0" presId="urn:microsoft.com/office/officeart/2018/2/layout/IconVerticalSolidList"/>
    <dgm:cxn modelId="{FFC56246-0BA9-4BD4-9500-A908470C15F1}" type="presParOf" srcId="{DDCFE4EE-07E0-4017-958F-30871D4FA129}" destId="{F85D52F2-FC44-4BC3-8C2D-7CC5F067C393}" srcOrd="5" destOrd="0" presId="urn:microsoft.com/office/officeart/2018/2/layout/IconVerticalSolidList"/>
    <dgm:cxn modelId="{FF03C21C-D4DA-4382-A275-5566BABBA05E}" type="presParOf" srcId="{DDCFE4EE-07E0-4017-958F-30871D4FA129}" destId="{7EA82198-BFE5-41CB-B3C3-54BBE9CCE08F}" srcOrd="6" destOrd="0" presId="urn:microsoft.com/office/officeart/2018/2/layout/IconVerticalSolidList"/>
    <dgm:cxn modelId="{737E4F10-8025-4D7A-B8FC-C380506CF04C}" type="presParOf" srcId="{7EA82198-BFE5-41CB-B3C3-54BBE9CCE08F}" destId="{C55A6F71-DA13-40D7-AE4F-17B4AED49434}" srcOrd="0" destOrd="0" presId="urn:microsoft.com/office/officeart/2018/2/layout/IconVerticalSolidList"/>
    <dgm:cxn modelId="{8E965774-7837-455D-A2C8-0E320683C37A}" type="presParOf" srcId="{7EA82198-BFE5-41CB-B3C3-54BBE9CCE08F}" destId="{B8DFF58D-F0DA-4A03-8776-844F499AE31F}" srcOrd="1" destOrd="0" presId="urn:microsoft.com/office/officeart/2018/2/layout/IconVerticalSolidList"/>
    <dgm:cxn modelId="{2C6DA971-BFB9-4C36-92BD-F2EEB667FFEE}" type="presParOf" srcId="{7EA82198-BFE5-41CB-B3C3-54BBE9CCE08F}" destId="{F59E2921-2E51-4975-AB71-79E52D712144}" srcOrd="2" destOrd="0" presId="urn:microsoft.com/office/officeart/2018/2/layout/IconVerticalSolidList"/>
    <dgm:cxn modelId="{D1FCD7F1-6318-437F-ACBD-0AD114CFBAC8}" type="presParOf" srcId="{7EA82198-BFE5-41CB-B3C3-54BBE9CCE08F}" destId="{EF3083E1-5CBF-4587-9025-683C0027B1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BD2EB-7C03-4FCE-91D6-7E073DAC0E05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2D505-3474-4BE3-B1D0-A0C639456148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15801-5E37-4A3B-A91A-4687B4C9DDF1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Exploratory Data Analysis (EDA)</a:t>
          </a:r>
          <a:endParaRPr lang="en-US" sz="2200" kern="1200"/>
        </a:p>
      </dsp:txBody>
      <dsp:txXfrm>
        <a:off x="1384050" y="2364"/>
        <a:ext cx="4733285" cy="1198312"/>
      </dsp:txXfrm>
    </dsp:sp>
    <dsp:sp modelId="{EEDCAC26-08CE-4EE7-BE0C-05055AECAD30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B713F-EEA2-48DB-A951-921A68AD9BAD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A13-112B-4BBC-BA62-9367887C0B8F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</a:t>
          </a:r>
          <a:r>
            <a:rPr lang="en-US" sz="2200" b="0" i="0" kern="1200" baseline="0"/>
            <a:t>ata cleaning</a:t>
          </a:r>
          <a:endParaRPr lang="en-US" sz="2200" kern="1200"/>
        </a:p>
      </dsp:txBody>
      <dsp:txXfrm>
        <a:off x="1384050" y="1500254"/>
        <a:ext cx="4733285" cy="1198312"/>
      </dsp:txXfrm>
    </dsp:sp>
    <dsp:sp modelId="{467B450E-485C-422A-9EBB-3398887622F1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6D7EA-034E-46D8-8E01-797D257C6A22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F7B1-1F44-409D-A3DD-2190983D9F17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Feature engineering </a:t>
          </a:r>
          <a:endParaRPr lang="en-US" sz="2200" kern="1200"/>
        </a:p>
      </dsp:txBody>
      <dsp:txXfrm>
        <a:off x="1384050" y="2998145"/>
        <a:ext cx="4733285" cy="1198312"/>
      </dsp:txXfrm>
    </dsp:sp>
    <dsp:sp modelId="{C55A6F71-DA13-40D7-AE4F-17B4AED49434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FF58D-F0DA-4A03-8776-844F499AE31F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083E1-5CBF-4587-9025-683C0027B13A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Model Training</a:t>
          </a:r>
          <a:r>
            <a:rPr lang="en-US" sz="2200" kern="1200"/>
            <a:t> and </a:t>
          </a:r>
          <a:r>
            <a:rPr lang="en-US" sz="2200" b="0" i="0" kern="1200" baseline="0"/>
            <a:t>Model evaluation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0A28-82D7-530D-976F-937511645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17BED-4048-69EA-F084-0416847E8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F44D-1830-1158-3DD7-5B0015F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A91E-C7C3-F0EB-A6C3-F2C5E16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1FF4-5BF7-4E16-85DB-76D19599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366-C1B8-F2D7-6AA7-D355E51E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855A6-1D97-5538-32A5-7F7DC876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4676-3AF0-99D1-79E4-C051C1E2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F040-C822-7322-A60F-5AB8C07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DD59-F983-D783-EE32-C93BDC47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D63A9-71E6-F87D-2057-EDD42FBEA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79443-7253-5EBA-5BBC-CB41434C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E305-AA91-CE29-9488-96A29B5F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FED2-C546-DDEB-66A9-A80A587A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DF6-15F9-4854-42E1-5AFEB84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6A0D-A06D-BBBA-02BA-16FA7AB8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F786-CB19-6F2E-DD23-4A9F584F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74A9-17CF-5106-1837-A404CB2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599B-DA53-9B2A-C6F8-98E6574D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5B3D-D742-D179-DCF8-FBDDDB0F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E377-0309-3804-7B73-1AC809C0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3AFD7-AC88-F433-B6A2-1419838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50A8-4C15-460E-8257-621D0AA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AB57-5F47-2C5E-D632-EBF348C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9242-8308-00E1-AEA3-E526855F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7E5-38F4-D13F-482D-007003F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B362-2D52-A413-B100-A0D3A34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4B6F-9BF8-68B5-FFD2-DE12733A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7E0A-A390-7DF0-D5C6-6201BB28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245D-4FE9-F660-7234-166E4339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74D7-B8F7-A463-52B7-804099A7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6989-828C-CF7B-9A47-3A4D5A43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F386-7E5F-F58D-637B-B1C741A8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0CC5-1613-302C-0C84-C6B067C1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AB8C4-F6C0-3848-5782-B173FBBAA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C60FB-874E-2753-045F-E8E19005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D07E6-8D91-E3E2-B6A7-98E5956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060C1-0B5D-CB75-EDDA-DDF6D4AC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97E0B-E5A5-AEE6-6B9F-D239DF2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E9FA-3720-91C9-EF71-015D6378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CD555-2C76-4C99-2296-52608D9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6CB7C-64BC-CEC8-52D2-934DFC02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6D43B-F996-662E-A622-D2B8D29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0929D-1086-526F-5A06-EDC860A5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B6BC-D8F4-A9D3-F455-40F32FFD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E9B38-EF25-D91B-CE8C-2E355C9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79F4-5F9C-DB84-5FEF-0F9ABC82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A0FA-466B-0EDC-A4FB-439FF1A4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57B9-E484-F903-1526-9CAFFDC5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C1BA0-B61D-AFB1-135E-DCBFF0D5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4EB6-532D-5592-1AB8-016BA25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3DD5-9F7E-8E1F-528C-111F29ED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0F17-0CFA-1C9D-6AA2-9DC27028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6731-B0C7-B686-08F1-20D9626D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B6BC-0BB5-D5E2-F3C5-092684A7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0259D-D711-B858-2E6E-79E3C35F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95175-69E9-8782-7FE9-AA55D08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63655-5730-8C35-A6A2-AF8A8F1B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E7F96-97E9-EDFF-DD13-6F504ABC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512EE-0D2F-08BA-7441-9A30525D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1B5F-1DCD-ACC0-E92C-610404F6B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F80F-E000-46C3-83E1-410215671A1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38C5-DDAE-DA0F-D64A-D46591CF4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E12E-C396-815D-BFC5-394C217C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1B4E-E536-4D2A-AAFB-985F1CB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8E9A-2EE7-8FF5-6990-C9DEC297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Zep analytics Internship task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C7391-C7CB-9678-B774-EB94B9D3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080808"/>
                </a:solidFill>
              </a:rPr>
              <a:t>Predicting Data</a:t>
            </a:r>
            <a:br>
              <a:rPr lang="en-US" sz="4000" b="1">
                <a:solidFill>
                  <a:srgbClr val="080808"/>
                </a:solidFill>
              </a:rPr>
            </a:br>
            <a:r>
              <a:rPr lang="en-US" sz="4000" b="1">
                <a:solidFill>
                  <a:srgbClr val="080808"/>
                </a:solidFill>
              </a:rPr>
              <a:t>Exfiltration via DNS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77FA-0EFD-C9C9-01AA-8FF7C712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Model Training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1320B-E81B-D2BE-9D42-0C552900E39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Logistic Regression Model is used for binary classification problem</a:t>
            </a:r>
          </a:p>
        </p:txBody>
      </p:sp>
      <p:sp>
        <p:nvSpPr>
          <p:cNvPr id="4104" name="Rectangle 410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D4AD1-6FA5-F383-FC06-8F5C009A6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04" y="2746075"/>
            <a:ext cx="4012840" cy="32918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50DB6DE-F62D-4B82-C7EE-5A008B3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133" y="2746075"/>
            <a:ext cx="40833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E928-9A84-5E8A-4827-FB6C85EE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Use Case: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251E-4187-245B-57DD-EEB96281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TimesNewRomanPSMT"/>
              </a:rPr>
              <a:t>Create a static machine learning model based on batch data. The dataset that is used is from top secret files obtained from our allies Ring Canada (RC) and the Cyber Threat Intelligence</a:t>
            </a:r>
            <a:r>
              <a:rPr lang="en-US" sz="200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effectLst/>
                <a:ea typeface="Calibri" panose="020F0502020204030204" pitchFamily="34" charset="0"/>
                <a:cs typeface="TimesNewRomanPSMT"/>
              </a:rPr>
              <a:t>(CTI). The dataset provided to you has DNS traffic generated by exfiltrating various filetypes ranging from small to large sizes.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ea typeface="Calibri" panose="020F0502020204030204" pitchFamily="34" charset="0"/>
                <a:cs typeface="TimesNewRomanPSMT"/>
              </a:rPr>
              <a:t>The aim of the task is to implement a binary classifier aiming at predicting data exfiltration via DNS.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105C6-8785-4043-3830-75E1FEBD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b="1"/>
              <a:t>Work Agenda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9B45D66-C734-FA35-693D-48694A224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89683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688E-6934-B358-CABD-876C181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Calibri" panose="020F0502020204030204" pitchFamily="34" charset="0"/>
              </a:rPr>
              <a:t>Exploratory Data Analysis (EDA)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1183-14B0-8233-522A-F74B7300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47"/>
            <a:ext cx="10515600" cy="1840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u="none" strike="noStrike" baseline="0" dirty="0">
                <a:latin typeface="Calibri"/>
                <a:cs typeface="Calibri"/>
              </a:rPr>
              <a:t>Using the file called “static_dataset.csv”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checked using plots and statistical tools the distribution of each feature and the target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checked any type of data skewed pattern.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V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alidated if your dataset is imbalanced</a:t>
            </a:r>
            <a:endParaRPr lang="en-US" sz="1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1ED1F04-5CC4-02AD-2DB2-07D52554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23" y="2380457"/>
            <a:ext cx="3596939" cy="4274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7EC3E-29C7-27B8-A3A9-553871F65724}"/>
              </a:ext>
            </a:extLst>
          </p:cNvPr>
          <p:cNvSpPr txBox="1"/>
          <p:nvPr/>
        </p:nvSpPr>
        <p:spPr>
          <a:xfrm>
            <a:off x="1362157" y="3497860"/>
            <a:ext cx="3151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Information:</a:t>
            </a:r>
          </a:p>
          <a:p>
            <a:r>
              <a:rPr lang="en-US" sz="2000" dirty="0"/>
              <a:t>The dataset is of shape (268074, 16) consists of 16 features 2 float numbers and 3 of object type and the remaining features are integer type.</a:t>
            </a:r>
          </a:p>
        </p:txBody>
      </p:sp>
    </p:spTree>
    <p:extLst>
      <p:ext uri="{BB962C8B-B14F-4D97-AF65-F5344CB8AC3E}">
        <p14:creationId xmlns:p14="http://schemas.microsoft.com/office/powerpoint/2010/main" val="2183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DAD-B400-6F21-F6B0-1AEC9A5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640"/>
            <a:ext cx="10515600" cy="856487"/>
          </a:xfrm>
        </p:spPr>
        <p:txBody>
          <a:bodyPr/>
          <a:lstStyle/>
          <a:p>
            <a:r>
              <a:rPr lang="en-US" sz="4400" b="0" i="0" u="none" strike="noStrike" baseline="0" dirty="0">
                <a:latin typeface="Calibri" panose="020F0502020204030204" pitchFamily="34" charset="0"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77256-FAA7-44E1-E8F5-068834C29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43"/>
            <a:ext cx="10515600" cy="1913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95559-4ACD-E9CB-993C-815D4B80FC23}"/>
              </a:ext>
            </a:extLst>
          </p:cNvPr>
          <p:cNvSpPr txBox="1"/>
          <p:nvPr/>
        </p:nvSpPr>
        <p:spPr>
          <a:xfrm>
            <a:off x="776056" y="1490633"/>
            <a:ext cx="487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E7F66-BB4A-5FE7-178D-FBC7A2EF142A}"/>
              </a:ext>
            </a:extLst>
          </p:cNvPr>
          <p:cNvSpPr txBox="1"/>
          <p:nvPr/>
        </p:nvSpPr>
        <p:spPr>
          <a:xfrm>
            <a:off x="928456" y="4141758"/>
            <a:ext cx="487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String Columns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7A573-F64D-EAEB-2ED6-9266E550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24" y="4141758"/>
            <a:ext cx="3688707" cy="2589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A984A8-0D4F-CA1C-2EBE-4AB07C97A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58" y="4073589"/>
            <a:ext cx="3560686" cy="27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8053D2-4A66-9CE1-DA21-11F90FA58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2" y="477744"/>
            <a:ext cx="3582988" cy="228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57489-B52D-211F-1358-8EFCA2EC47F6}"/>
              </a:ext>
            </a:extLst>
          </p:cNvPr>
          <p:cNvSpPr txBox="1"/>
          <p:nvPr/>
        </p:nvSpPr>
        <p:spPr>
          <a:xfrm>
            <a:off x="4072218" y="2871601"/>
            <a:ext cx="3582988" cy="454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 dirty="0">
                <a:solidFill>
                  <a:srgbClr val="FFFFFF"/>
                </a:solidFill>
              </a:rPr>
              <a:t>Count the Target Attacks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255756-D4DB-DE7C-04C8-D246C18D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05188"/>
            <a:ext cx="3582988" cy="2386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B47E0-D900-98F8-1D77-D23468344E4A}"/>
              </a:ext>
            </a:extLst>
          </p:cNvPr>
          <p:cNvSpPr txBox="1"/>
          <p:nvPr/>
        </p:nvSpPr>
        <p:spPr>
          <a:xfrm>
            <a:off x="4038600" y="5852646"/>
            <a:ext cx="3582988" cy="454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 dirty="0">
                <a:solidFill>
                  <a:srgbClr val="FFFFFF"/>
                </a:solidFill>
              </a:rPr>
              <a:t>Skewness of FQDN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A1D851-836D-4D28-ECAB-614C8F3D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50" y="477744"/>
            <a:ext cx="3546475" cy="2405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388C0-ED10-035C-BD5A-66D0A1262C00}"/>
              </a:ext>
            </a:extLst>
          </p:cNvPr>
          <p:cNvSpPr txBox="1"/>
          <p:nvPr/>
        </p:nvSpPr>
        <p:spPr>
          <a:xfrm>
            <a:off x="7813209" y="2877017"/>
            <a:ext cx="3546475" cy="454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 dirty="0">
                <a:solidFill>
                  <a:srgbClr val="FFFFFF"/>
                </a:solidFill>
              </a:rPr>
              <a:t>Skewness of labels max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77F20DD-EFF1-8EDC-296F-B852B02D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3522663"/>
            <a:ext cx="3546475" cy="2266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B6A88-61EA-E0DC-7791-5B7C768A234D}"/>
              </a:ext>
            </a:extLst>
          </p:cNvPr>
          <p:cNvSpPr txBox="1"/>
          <p:nvPr/>
        </p:nvSpPr>
        <p:spPr>
          <a:xfrm>
            <a:off x="7678738" y="5796616"/>
            <a:ext cx="3546475" cy="454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 dirty="0">
                <a:solidFill>
                  <a:srgbClr val="FFFFFF"/>
                </a:solidFill>
              </a:rPr>
              <a:t>Count of longest word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C4729-09FC-054C-4331-254BEB24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 (EDA)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00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F23A0-5FC3-DE42-AFBD-4C01CD86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Feature Correlation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B1DE891-CCAB-8CF0-E1D3-E45E9FFF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84" y="374525"/>
            <a:ext cx="6084209" cy="61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BA7-E191-3FFB-C231-902714D9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2F47-7A22-9EF9-8B4D-4FE34FFC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20" y="1441650"/>
            <a:ext cx="3816659" cy="325946"/>
          </a:xfrm>
        </p:spPr>
        <p:txBody>
          <a:bodyPr>
            <a:normAutofit/>
          </a:bodyPr>
          <a:lstStyle/>
          <a:p>
            <a:r>
              <a:rPr lang="en-US" sz="1600" b="1" dirty="0"/>
              <a:t>String columns is converted to integers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2656D-36F6-61A0-1F68-FEAABF0D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7" y="1767596"/>
            <a:ext cx="3155697" cy="373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BEB85-71BA-C19C-661F-09F71B36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45" y="1754340"/>
            <a:ext cx="2950063" cy="37463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58A075-B653-3D79-339C-72EDF6D39805}"/>
              </a:ext>
            </a:extLst>
          </p:cNvPr>
          <p:cNvSpPr txBox="1">
            <a:spLocks/>
          </p:cNvSpPr>
          <p:nvPr/>
        </p:nvSpPr>
        <p:spPr>
          <a:xfrm>
            <a:off x="4492099" y="1441649"/>
            <a:ext cx="3225553" cy="32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Check Skewness of the features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A9B4B1E-C8C7-3BEE-0D49-D8495FE4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723" y="1715654"/>
            <a:ext cx="2852679" cy="3746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0C6B2-02F3-8DC8-4986-2FB8469DEA9B}"/>
              </a:ext>
            </a:extLst>
          </p:cNvPr>
          <p:cNvSpPr txBox="1"/>
          <p:nvPr/>
        </p:nvSpPr>
        <p:spPr>
          <a:xfrm>
            <a:off x="8206979" y="1377824"/>
            <a:ext cx="387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Check there is no null values </a:t>
            </a:r>
          </a:p>
        </p:txBody>
      </p:sp>
    </p:spTree>
    <p:extLst>
      <p:ext uri="{BB962C8B-B14F-4D97-AF65-F5344CB8AC3E}">
        <p14:creationId xmlns:p14="http://schemas.microsoft.com/office/powerpoint/2010/main" val="416736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DC939-0220-48A2-1D0F-DC4DC844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092390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8F33A-0429-7E68-64D1-E27903E2F4DA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Applied PCA dimensionality reduction on the dataset and found that best component is 13  </a:t>
            </a:r>
            <a:endParaRPr lang="en-US" sz="2000"/>
          </a:p>
        </p:txBody>
      </p:sp>
      <p:grpSp>
        <p:nvGrpSpPr>
          <p:cNvPr id="2064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8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3178BC-47C9-6137-1ADD-7C947494E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502239"/>
            <a:ext cx="6253212" cy="29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185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265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Data Exfiltration via DNS</vt:lpstr>
      <vt:lpstr>Use Case:</vt:lpstr>
      <vt:lpstr>Work Agenda</vt:lpstr>
      <vt:lpstr>Exploratory Data Analysis (EDA)</vt:lpstr>
      <vt:lpstr>Exploratory Data Analysis (EDA)</vt:lpstr>
      <vt:lpstr>Exploratory Data Analysis (EDA)</vt:lpstr>
      <vt:lpstr>Feature Correlation</vt:lpstr>
      <vt:lpstr>Data cleaning</vt:lpstr>
      <vt:lpstr>Feature engineering </vt:lpstr>
      <vt:lpstr>Model Training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Data Exfiltration via DNS</dc:title>
  <dc:creator>Hadeer Mohamed</dc:creator>
  <cp:lastModifiedBy>Hadeer Mohamed</cp:lastModifiedBy>
  <cp:revision>63</cp:revision>
  <dcterms:created xsi:type="dcterms:W3CDTF">2022-11-09T20:28:46Z</dcterms:created>
  <dcterms:modified xsi:type="dcterms:W3CDTF">2022-11-09T21:24:46Z</dcterms:modified>
</cp:coreProperties>
</file>