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9" r:id="rId7"/>
    <p:sldId id="264" r:id="rId8"/>
    <p:sldId id="265" r:id="rId9"/>
    <p:sldId id="267" r:id="rId10"/>
    <p:sldId id="266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product matching system</a:t>
            </a: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Hadeer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abdelhady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eissa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C000"/>
                </a:solidFill>
                <a:latin typeface="Rockwell" panose="02060603020205020403" pitchFamily="18" charset="0"/>
              </a:rPr>
              <a:t>The Problem </a:t>
            </a:r>
            <a:r>
              <a:rPr lang="en-US" sz="4400" dirty="0" err="1">
                <a:solidFill>
                  <a:srgbClr val="FFC000"/>
                </a:solidFill>
                <a:latin typeface="Rockwell" panose="02060603020205020403" pitchFamily="18" charset="0"/>
              </a:rPr>
              <a:t>statment</a:t>
            </a:r>
            <a:endParaRPr lang="en-US" sz="4400" dirty="0">
              <a:solidFill>
                <a:srgbClr val="FFC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23ABA-07F3-8DDE-B2C0-7FD9A29C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objective is to </a:t>
            </a:r>
            <a:r>
              <a:rPr lang="en-US" sz="2800" b="1" dirty="0"/>
              <a:t>match product names</a:t>
            </a:r>
            <a:r>
              <a:rPr lang="en-US" sz="2800" dirty="0"/>
              <a:t> from a seller’s dataset to a </a:t>
            </a:r>
            <a:r>
              <a:rPr lang="en-US" sz="2800" b="1" dirty="0"/>
              <a:t>master product list</a:t>
            </a:r>
            <a:r>
              <a:rPr lang="en-US" sz="2800" dirty="0"/>
              <a:t> using </a:t>
            </a:r>
            <a:r>
              <a:rPr lang="en-US" sz="2800" b="1" dirty="0"/>
              <a:t>text similarity techniques</a:t>
            </a:r>
            <a:r>
              <a:rPr lang="en-US" sz="2800" dirty="0"/>
              <a:t>. The model should be robust against spelling errors and OCR mistakes while ensuring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Solution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738A8D-E955-DCB9-B6AC-5E4615732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600" y="2349120"/>
            <a:ext cx="111384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Step 1: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 Matching Dataset.xlsx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containing: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(official product names with SKUs)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(seller-provided product names)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Arabic text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extra spaces and diacritics (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التشكيل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missing values to empty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80DC-8000-B0D9-CA9F-B1566EE6F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CAB3A99D-A308-5DFF-2FB9-246A92EE3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983715"/>
            <a:ext cx="11138477" cy="489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Step 2: Text Similarity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</a:t>
            </a:r>
            <a:r>
              <a:rPr lang="en-US" sz="2800" b="1" dirty="0"/>
              <a:t>TF-IDF (Term Frequency-Inverse Document Frequency)</a:t>
            </a:r>
            <a:r>
              <a:rPr lang="en-US" sz="2800" dirty="0"/>
              <a:t> with </a:t>
            </a:r>
            <a:r>
              <a:rPr lang="en-US" sz="2800" b="1" dirty="0"/>
              <a:t>character-level n-grams (2 to 4 characters)</a:t>
            </a:r>
            <a:r>
              <a:rPr lang="en-US" sz="2800" dirty="0"/>
              <a:t> to generate vector representations of product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Character-level n-grams (2 to 4 characters)</a:t>
            </a:r>
            <a:r>
              <a:rPr lang="en-US" sz="2800" dirty="0"/>
              <a:t> are used to make the model robust against spelling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Compute </a:t>
            </a:r>
            <a:r>
              <a:rPr lang="en-US" sz="2800" b="1" dirty="0"/>
              <a:t>cosine similarity</a:t>
            </a:r>
            <a:r>
              <a:rPr lang="en-US" sz="2800" dirty="0"/>
              <a:t> between </a:t>
            </a:r>
            <a:r>
              <a:rPr lang="en-US" sz="2800" b="1" dirty="0"/>
              <a:t>master products (rows)</a:t>
            </a:r>
            <a:r>
              <a:rPr lang="en-US" sz="2800" dirty="0"/>
              <a:t> and </a:t>
            </a:r>
            <a:r>
              <a:rPr lang="en-US" sz="2800" b="1" dirty="0"/>
              <a:t>seller products (columns)</a:t>
            </a:r>
            <a:r>
              <a:rPr lang="en-US" sz="2800" dirty="0"/>
              <a:t> to measure name similarity.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B043-D9C1-2F80-12F8-3162D90D6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056EAF6-A41F-12AE-F8B6-8AFB1F550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322" y="2081964"/>
            <a:ext cx="11138477" cy="269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Step 3: Matching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each seller product, find the </a:t>
            </a:r>
            <a:r>
              <a:rPr lang="en-US" sz="2800" b="1" dirty="0"/>
              <a:t>most similar master product</a:t>
            </a:r>
            <a:r>
              <a:rPr lang="en-US" sz="2800" dirty="0"/>
              <a:t> using the </a:t>
            </a:r>
            <a:r>
              <a:rPr lang="en-US" sz="2800" b="1" dirty="0"/>
              <a:t>highest cosine similarity score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If the score is </a:t>
            </a:r>
            <a:r>
              <a:rPr lang="en-US" sz="2800" b="1" dirty="0"/>
              <a:t>≥ 85%</a:t>
            </a:r>
            <a:r>
              <a:rPr lang="en-US" sz="2800" dirty="0"/>
              <a:t>, assign the master SKU to the seller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A0A9-5029-7C37-3174-9561B3B8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45EEDFD-9095-C634-30EF-E149B2417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1332" y="659012"/>
            <a:ext cx="1065106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Step 4: Random Forest for Confidence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trained to determine if a match is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(Cosine Similarity)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Correct match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Incorrect match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trained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the dataset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tested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predicts whether a match should be labeled 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Confidence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Confidence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3B214-54BC-DFCC-75FC-867B8BFF7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AA17614-EAA0-57DD-89CA-8948260FB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7467" y="2181579"/>
            <a:ext cx="11104610" cy="269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Step 5: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script calculates: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Matching accuracy</a:t>
            </a:r>
            <a:r>
              <a:rPr lang="en-US" sz="2800" dirty="0"/>
              <a:t> (correctly assigned SKUs vs. total products)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Execution time per match</a:t>
            </a:r>
            <a:r>
              <a:rPr lang="en-US" sz="2800" dirty="0"/>
              <a:t> (ensuring it runs under 500ms)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0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Key Features &amp; Results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b="1" dirty="0"/>
              <a:t>Handles spelling mistakes</a:t>
            </a:r>
            <a:r>
              <a:rPr lang="en-US" sz="2800" dirty="0"/>
              <a:t> using character-level analysis</a:t>
            </a:r>
          </a:p>
          <a:p>
            <a:pPr lvl="1"/>
            <a:r>
              <a:rPr lang="en-US" sz="2800" b="1" dirty="0"/>
              <a:t>Uses machine learning (Random Forest) to improve match confidence</a:t>
            </a:r>
          </a:p>
          <a:p>
            <a:pPr lvl="1"/>
            <a:r>
              <a:rPr lang="en-US" sz="2800" b="1" dirty="0"/>
              <a:t>Achieves &gt;90% accuracy</a:t>
            </a:r>
            <a:r>
              <a:rPr lang="en-US" sz="2800" dirty="0"/>
              <a:t> in product matching</a:t>
            </a:r>
          </a:p>
          <a:p>
            <a:pPr lvl="1"/>
            <a:r>
              <a:rPr lang="en-US" sz="2800" b="1" dirty="0"/>
              <a:t>Optimized for CPU execution</a:t>
            </a:r>
            <a:r>
              <a:rPr lang="en-US" sz="2800" dirty="0"/>
              <a:t> (no GPU required)</a:t>
            </a:r>
          </a:p>
          <a:p>
            <a:pPr lvl="1"/>
            <a:r>
              <a:rPr lang="en-US" sz="2800" b="1" dirty="0"/>
              <a:t>Processes matches in &lt;500ms per product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ECA8-A34C-2E25-EB4E-EE539CE4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Final result after running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C472-00DB-4B08-5B86-BF8C150C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1-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file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new_df.csv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will contain: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Matched SKU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Score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Level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2-the terminal after execution include: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Matching Accuracy (%)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Processing Time per Record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42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627</TotalTime>
  <Words>395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Rockwell</vt:lpstr>
      <vt:lpstr>Tahoma</vt:lpstr>
      <vt:lpstr>Tw Cen MT</vt:lpstr>
      <vt:lpstr>Circuit</vt:lpstr>
      <vt:lpstr>product matching system</vt:lpstr>
      <vt:lpstr>The Problem statment</vt:lpstr>
      <vt:lpstr>Solution</vt:lpstr>
      <vt:lpstr>PowerPoint Presentation</vt:lpstr>
      <vt:lpstr>PowerPoint Presentation</vt:lpstr>
      <vt:lpstr>PowerPoint Presentation</vt:lpstr>
      <vt:lpstr>PowerPoint Presentation</vt:lpstr>
      <vt:lpstr>Key Features &amp; Results </vt:lpstr>
      <vt:lpstr>Final result after running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 abdelhady</dc:creator>
  <cp:lastModifiedBy>aya abdelhady</cp:lastModifiedBy>
  <cp:revision>1</cp:revision>
  <dcterms:created xsi:type="dcterms:W3CDTF">2025-02-14T02:58:51Z</dcterms:created>
  <dcterms:modified xsi:type="dcterms:W3CDTF">2025-02-14T13:26:08Z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