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E4480-7F71-4FDB-860C-BEC8B18E68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CF5618D-3BD8-47A8-BC34-3C3E12D2AA3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Flight records among US cities during Jan 2020</a:t>
          </a:r>
          <a:endParaRPr lang="en-US"/>
        </a:p>
      </dgm:t>
    </dgm:pt>
    <dgm:pt modelId="{48FAFB44-7FC6-4D3D-B359-EE5E3F36139D}" type="parTrans" cxnId="{DCD57B1F-FA35-4C52-873A-80451141F7C0}">
      <dgm:prSet/>
      <dgm:spPr/>
      <dgm:t>
        <a:bodyPr/>
        <a:lstStyle/>
        <a:p>
          <a:endParaRPr lang="en-US"/>
        </a:p>
      </dgm:t>
    </dgm:pt>
    <dgm:pt modelId="{F9A7F79B-04CD-44E5-B03A-EF39C9E177D1}" type="sibTrans" cxnId="{DCD57B1F-FA35-4C52-873A-80451141F7C0}">
      <dgm:prSet/>
      <dgm:spPr/>
      <dgm:t>
        <a:bodyPr/>
        <a:lstStyle/>
        <a:p>
          <a:endParaRPr lang="en-US"/>
        </a:p>
      </dgm:t>
    </dgm:pt>
    <dgm:pt modelId="{1368B048-1C66-4089-96F8-914A49C8513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Target: whether a future flight in Jan 2021 will be delayed or not.</a:t>
          </a:r>
          <a:endParaRPr lang="en-US" dirty="0"/>
        </a:p>
      </dgm:t>
    </dgm:pt>
    <dgm:pt modelId="{9B1C47FD-32F4-4A0B-822C-364273E9316E}" type="parTrans" cxnId="{EBB858AD-AD3E-4BF1-8422-17A329113D66}">
      <dgm:prSet/>
      <dgm:spPr/>
      <dgm:t>
        <a:bodyPr/>
        <a:lstStyle/>
        <a:p>
          <a:endParaRPr lang="en-US"/>
        </a:p>
      </dgm:t>
    </dgm:pt>
    <dgm:pt modelId="{E4172993-35F0-4A53-ADB6-72E95D7D37CF}" type="sibTrans" cxnId="{EBB858AD-AD3E-4BF1-8422-17A329113D66}">
      <dgm:prSet/>
      <dgm:spPr/>
      <dgm:t>
        <a:bodyPr/>
        <a:lstStyle/>
        <a:p>
          <a:endParaRPr lang="en-US"/>
        </a:p>
      </dgm:t>
    </dgm:pt>
    <dgm:pt modelId="{463C60BD-ABE2-4022-9E96-A18F4DE850C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Algorithm: Classification (binary answer) </a:t>
          </a:r>
          <a:endParaRPr lang="en-US" dirty="0"/>
        </a:p>
      </dgm:t>
    </dgm:pt>
    <dgm:pt modelId="{AB9FC83A-057D-4499-BC75-40AB5820A296}" type="parTrans" cxnId="{46307367-F3DC-4C27-885D-109BB089F414}">
      <dgm:prSet/>
      <dgm:spPr/>
      <dgm:t>
        <a:bodyPr/>
        <a:lstStyle/>
        <a:p>
          <a:endParaRPr lang="en-US"/>
        </a:p>
      </dgm:t>
    </dgm:pt>
    <dgm:pt modelId="{F9751FDC-4FB8-4F05-9862-23439B2D7BC0}" type="sibTrans" cxnId="{46307367-F3DC-4C27-885D-109BB089F414}">
      <dgm:prSet/>
      <dgm:spPr/>
      <dgm:t>
        <a:bodyPr/>
        <a:lstStyle/>
        <a:p>
          <a:endParaRPr lang="en-US"/>
        </a:p>
      </dgm:t>
    </dgm:pt>
    <dgm:pt modelId="{1BCBC365-472F-404F-B46D-D7A3C79F95ED}" type="pres">
      <dgm:prSet presAssocID="{690E4480-7F71-4FDB-860C-BEC8B18E6807}" presName="root" presStyleCnt="0">
        <dgm:presLayoutVars>
          <dgm:dir/>
          <dgm:resizeHandles val="exact"/>
        </dgm:presLayoutVars>
      </dgm:prSet>
      <dgm:spPr/>
    </dgm:pt>
    <dgm:pt modelId="{47D088F2-9D6C-4532-8302-47027FA8819B}" type="pres">
      <dgm:prSet presAssocID="{0CF5618D-3BD8-47A8-BC34-3C3E12D2AA30}" presName="compNode" presStyleCnt="0"/>
      <dgm:spPr/>
    </dgm:pt>
    <dgm:pt modelId="{C7D6D76B-F8A3-4A7B-A18E-91D281EC4674}" type="pres">
      <dgm:prSet presAssocID="{0CF5618D-3BD8-47A8-BC34-3C3E12D2AA30}" presName="bgRect" presStyleLbl="bgShp" presStyleIdx="0" presStyleCnt="3"/>
      <dgm:spPr/>
    </dgm:pt>
    <dgm:pt modelId="{27AB8FA5-16F7-4D81-813C-565BC3551D26}" type="pres">
      <dgm:prSet presAssocID="{0CF5618D-3BD8-47A8-BC34-3C3E12D2AA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1FF3DAF-87E1-4F93-8993-5E207B591AD8}" type="pres">
      <dgm:prSet presAssocID="{0CF5618D-3BD8-47A8-BC34-3C3E12D2AA30}" presName="spaceRect" presStyleCnt="0"/>
      <dgm:spPr/>
    </dgm:pt>
    <dgm:pt modelId="{7DFEB377-D512-4129-90B0-90784D7E60F1}" type="pres">
      <dgm:prSet presAssocID="{0CF5618D-3BD8-47A8-BC34-3C3E12D2AA30}" presName="parTx" presStyleLbl="revTx" presStyleIdx="0" presStyleCnt="3">
        <dgm:presLayoutVars>
          <dgm:chMax val="0"/>
          <dgm:chPref val="0"/>
        </dgm:presLayoutVars>
      </dgm:prSet>
      <dgm:spPr/>
    </dgm:pt>
    <dgm:pt modelId="{B9D081CA-843C-48D2-AFB0-223957F48297}" type="pres">
      <dgm:prSet presAssocID="{F9A7F79B-04CD-44E5-B03A-EF39C9E177D1}" presName="sibTrans" presStyleCnt="0"/>
      <dgm:spPr/>
    </dgm:pt>
    <dgm:pt modelId="{3E976239-5A38-455A-A67C-CD972439A705}" type="pres">
      <dgm:prSet presAssocID="{1368B048-1C66-4089-96F8-914A49C8513B}" presName="compNode" presStyleCnt="0"/>
      <dgm:spPr/>
    </dgm:pt>
    <dgm:pt modelId="{C5BE2D90-2144-4590-8FBA-24672579BF5B}" type="pres">
      <dgm:prSet presAssocID="{1368B048-1C66-4089-96F8-914A49C8513B}" presName="bgRect" presStyleLbl="bgShp" presStyleIdx="1" presStyleCnt="3"/>
      <dgm:spPr/>
    </dgm:pt>
    <dgm:pt modelId="{1597B3F2-ED72-4697-B802-CF319E200CCC}" type="pres">
      <dgm:prSet presAssocID="{1368B048-1C66-4089-96F8-914A49C851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5BDDE564-A9F1-490E-A94A-4F9DC3A56222}" type="pres">
      <dgm:prSet presAssocID="{1368B048-1C66-4089-96F8-914A49C8513B}" presName="spaceRect" presStyleCnt="0"/>
      <dgm:spPr/>
    </dgm:pt>
    <dgm:pt modelId="{5662103E-0A61-4EE1-B524-8AE9D98AEB5F}" type="pres">
      <dgm:prSet presAssocID="{1368B048-1C66-4089-96F8-914A49C8513B}" presName="parTx" presStyleLbl="revTx" presStyleIdx="1" presStyleCnt="3">
        <dgm:presLayoutVars>
          <dgm:chMax val="0"/>
          <dgm:chPref val="0"/>
        </dgm:presLayoutVars>
      </dgm:prSet>
      <dgm:spPr/>
    </dgm:pt>
    <dgm:pt modelId="{7744E663-FCA4-43DC-9749-DF204F386B5D}" type="pres">
      <dgm:prSet presAssocID="{E4172993-35F0-4A53-ADB6-72E95D7D37CF}" presName="sibTrans" presStyleCnt="0"/>
      <dgm:spPr/>
    </dgm:pt>
    <dgm:pt modelId="{11B84B09-9176-4C02-BE93-7D61066C7728}" type="pres">
      <dgm:prSet presAssocID="{463C60BD-ABE2-4022-9E96-A18F4DE850C7}" presName="compNode" presStyleCnt="0"/>
      <dgm:spPr/>
    </dgm:pt>
    <dgm:pt modelId="{704F00AC-0572-4A1D-BAB0-A7F4E0B837E3}" type="pres">
      <dgm:prSet presAssocID="{463C60BD-ABE2-4022-9E96-A18F4DE850C7}" presName="bgRect" presStyleLbl="bgShp" presStyleIdx="2" presStyleCnt="3"/>
      <dgm:spPr/>
    </dgm:pt>
    <dgm:pt modelId="{0BF17D0D-DDC4-4580-B3A9-234C4B5DE279}" type="pres">
      <dgm:prSet presAssocID="{463C60BD-ABE2-4022-9E96-A18F4DE850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B8D33B-B860-4ECF-AFD2-454B03D6B8C9}" type="pres">
      <dgm:prSet presAssocID="{463C60BD-ABE2-4022-9E96-A18F4DE850C7}" presName="spaceRect" presStyleCnt="0"/>
      <dgm:spPr/>
    </dgm:pt>
    <dgm:pt modelId="{1631A2D3-3743-4C7F-93E8-9A53BAB1BAA4}" type="pres">
      <dgm:prSet presAssocID="{463C60BD-ABE2-4022-9E96-A18F4DE850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D57B1F-FA35-4C52-873A-80451141F7C0}" srcId="{690E4480-7F71-4FDB-860C-BEC8B18E6807}" destId="{0CF5618D-3BD8-47A8-BC34-3C3E12D2AA30}" srcOrd="0" destOrd="0" parTransId="{48FAFB44-7FC6-4D3D-B359-EE5E3F36139D}" sibTransId="{F9A7F79B-04CD-44E5-B03A-EF39C9E177D1}"/>
    <dgm:cxn modelId="{D56B443D-01BE-4D47-888C-F4D18011179B}" type="presOf" srcId="{690E4480-7F71-4FDB-860C-BEC8B18E6807}" destId="{1BCBC365-472F-404F-B46D-D7A3C79F95ED}" srcOrd="0" destOrd="0" presId="urn:microsoft.com/office/officeart/2018/2/layout/IconVerticalSolidList"/>
    <dgm:cxn modelId="{46307367-F3DC-4C27-885D-109BB089F414}" srcId="{690E4480-7F71-4FDB-860C-BEC8B18E6807}" destId="{463C60BD-ABE2-4022-9E96-A18F4DE850C7}" srcOrd="2" destOrd="0" parTransId="{AB9FC83A-057D-4499-BC75-40AB5820A296}" sibTransId="{F9751FDC-4FB8-4F05-9862-23439B2D7BC0}"/>
    <dgm:cxn modelId="{43FAC757-E95E-4A41-8E08-910372718930}" type="presOf" srcId="{0CF5618D-3BD8-47A8-BC34-3C3E12D2AA30}" destId="{7DFEB377-D512-4129-90B0-90784D7E60F1}" srcOrd="0" destOrd="0" presId="urn:microsoft.com/office/officeart/2018/2/layout/IconVerticalSolidList"/>
    <dgm:cxn modelId="{FEC7D18D-2597-4D87-891B-5A9D944091B6}" type="presOf" srcId="{1368B048-1C66-4089-96F8-914A49C8513B}" destId="{5662103E-0A61-4EE1-B524-8AE9D98AEB5F}" srcOrd="0" destOrd="0" presId="urn:microsoft.com/office/officeart/2018/2/layout/IconVerticalSolidList"/>
    <dgm:cxn modelId="{EBB858AD-AD3E-4BF1-8422-17A329113D66}" srcId="{690E4480-7F71-4FDB-860C-BEC8B18E6807}" destId="{1368B048-1C66-4089-96F8-914A49C8513B}" srcOrd="1" destOrd="0" parTransId="{9B1C47FD-32F4-4A0B-822C-364273E9316E}" sibTransId="{E4172993-35F0-4A53-ADB6-72E95D7D37CF}"/>
    <dgm:cxn modelId="{E4A5BCF8-924F-4308-A2A0-3330F97B3FB8}" type="presOf" srcId="{463C60BD-ABE2-4022-9E96-A18F4DE850C7}" destId="{1631A2D3-3743-4C7F-93E8-9A53BAB1BAA4}" srcOrd="0" destOrd="0" presId="urn:microsoft.com/office/officeart/2018/2/layout/IconVerticalSolidList"/>
    <dgm:cxn modelId="{B09A1026-4EAA-4FAF-BAE0-53989C6122A3}" type="presParOf" srcId="{1BCBC365-472F-404F-B46D-D7A3C79F95ED}" destId="{47D088F2-9D6C-4532-8302-47027FA8819B}" srcOrd="0" destOrd="0" presId="urn:microsoft.com/office/officeart/2018/2/layout/IconVerticalSolidList"/>
    <dgm:cxn modelId="{01D0CE77-EC5C-418D-AF3C-75C6533DB402}" type="presParOf" srcId="{47D088F2-9D6C-4532-8302-47027FA8819B}" destId="{C7D6D76B-F8A3-4A7B-A18E-91D281EC4674}" srcOrd="0" destOrd="0" presId="urn:microsoft.com/office/officeart/2018/2/layout/IconVerticalSolidList"/>
    <dgm:cxn modelId="{1786C72F-309E-4ECB-A1EE-F33B70DCFF1A}" type="presParOf" srcId="{47D088F2-9D6C-4532-8302-47027FA8819B}" destId="{27AB8FA5-16F7-4D81-813C-565BC3551D26}" srcOrd="1" destOrd="0" presId="urn:microsoft.com/office/officeart/2018/2/layout/IconVerticalSolidList"/>
    <dgm:cxn modelId="{1D9EC8E7-FBFA-4064-AD64-15EE7D36D6C4}" type="presParOf" srcId="{47D088F2-9D6C-4532-8302-47027FA8819B}" destId="{41FF3DAF-87E1-4F93-8993-5E207B591AD8}" srcOrd="2" destOrd="0" presId="urn:microsoft.com/office/officeart/2018/2/layout/IconVerticalSolidList"/>
    <dgm:cxn modelId="{092DF79F-C561-41C9-BD6A-EE15DD5BCB4A}" type="presParOf" srcId="{47D088F2-9D6C-4532-8302-47027FA8819B}" destId="{7DFEB377-D512-4129-90B0-90784D7E60F1}" srcOrd="3" destOrd="0" presId="urn:microsoft.com/office/officeart/2018/2/layout/IconVerticalSolidList"/>
    <dgm:cxn modelId="{EC2F5E03-9702-46B5-8C2B-00E2342FDF84}" type="presParOf" srcId="{1BCBC365-472F-404F-B46D-D7A3C79F95ED}" destId="{B9D081CA-843C-48D2-AFB0-223957F48297}" srcOrd="1" destOrd="0" presId="urn:microsoft.com/office/officeart/2018/2/layout/IconVerticalSolidList"/>
    <dgm:cxn modelId="{C377FBBB-4C33-4800-B6F1-516208F971DA}" type="presParOf" srcId="{1BCBC365-472F-404F-B46D-D7A3C79F95ED}" destId="{3E976239-5A38-455A-A67C-CD972439A705}" srcOrd="2" destOrd="0" presId="urn:microsoft.com/office/officeart/2018/2/layout/IconVerticalSolidList"/>
    <dgm:cxn modelId="{F621F530-CF1D-4F5A-8637-2C8D38726FD2}" type="presParOf" srcId="{3E976239-5A38-455A-A67C-CD972439A705}" destId="{C5BE2D90-2144-4590-8FBA-24672579BF5B}" srcOrd="0" destOrd="0" presId="urn:microsoft.com/office/officeart/2018/2/layout/IconVerticalSolidList"/>
    <dgm:cxn modelId="{920277EE-75A6-44C7-A238-6E8F223FCFB0}" type="presParOf" srcId="{3E976239-5A38-455A-A67C-CD972439A705}" destId="{1597B3F2-ED72-4697-B802-CF319E200CCC}" srcOrd="1" destOrd="0" presId="urn:microsoft.com/office/officeart/2018/2/layout/IconVerticalSolidList"/>
    <dgm:cxn modelId="{335ACFE5-128D-4760-BC67-3351688A085A}" type="presParOf" srcId="{3E976239-5A38-455A-A67C-CD972439A705}" destId="{5BDDE564-A9F1-490E-A94A-4F9DC3A56222}" srcOrd="2" destOrd="0" presId="urn:microsoft.com/office/officeart/2018/2/layout/IconVerticalSolidList"/>
    <dgm:cxn modelId="{EBA6DE1D-F01C-4EC4-9D6E-CB2D179073A1}" type="presParOf" srcId="{3E976239-5A38-455A-A67C-CD972439A705}" destId="{5662103E-0A61-4EE1-B524-8AE9D98AEB5F}" srcOrd="3" destOrd="0" presId="urn:microsoft.com/office/officeart/2018/2/layout/IconVerticalSolidList"/>
    <dgm:cxn modelId="{05A53B5D-C79A-49E5-B17F-DC0656021B1A}" type="presParOf" srcId="{1BCBC365-472F-404F-B46D-D7A3C79F95ED}" destId="{7744E663-FCA4-43DC-9749-DF204F386B5D}" srcOrd="3" destOrd="0" presId="urn:microsoft.com/office/officeart/2018/2/layout/IconVerticalSolidList"/>
    <dgm:cxn modelId="{1A9D2BD2-72BB-435C-83E5-DFF6D2D552D0}" type="presParOf" srcId="{1BCBC365-472F-404F-B46D-D7A3C79F95ED}" destId="{11B84B09-9176-4C02-BE93-7D61066C7728}" srcOrd="4" destOrd="0" presId="urn:microsoft.com/office/officeart/2018/2/layout/IconVerticalSolidList"/>
    <dgm:cxn modelId="{1FB5BE69-2883-484E-A21D-140C1823A1DC}" type="presParOf" srcId="{11B84B09-9176-4C02-BE93-7D61066C7728}" destId="{704F00AC-0572-4A1D-BAB0-A7F4E0B837E3}" srcOrd="0" destOrd="0" presId="urn:microsoft.com/office/officeart/2018/2/layout/IconVerticalSolidList"/>
    <dgm:cxn modelId="{7AE7E7E9-DAC9-4DD2-88F2-5ABFF96B1866}" type="presParOf" srcId="{11B84B09-9176-4C02-BE93-7D61066C7728}" destId="{0BF17D0D-DDC4-4580-B3A9-234C4B5DE279}" srcOrd="1" destOrd="0" presId="urn:microsoft.com/office/officeart/2018/2/layout/IconVerticalSolidList"/>
    <dgm:cxn modelId="{7C436392-3EAE-4769-A3D1-921DE4A85442}" type="presParOf" srcId="{11B84B09-9176-4C02-BE93-7D61066C7728}" destId="{FFB8D33B-B860-4ECF-AFD2-454B03D6B8C9}" srcOrd="2" destOrd="0" presId="urn:microsoft.com/office/officeart/2018/2/layout/IconVerticalSolidList"/>
    <dgm:cxn modelId="{804E17F8-CBBA-445B-AC04-65B925A71367}" type="presParOf" srcId="{11B84B09-9176-4C02-BE93-7D61066C7728}" destId="{1631A2D3-3743-4C7F-93E8-9A53BAB1BA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632BC0-A4C7-489D-8CA7-B41476DAFD3C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A33EC4-5728-4685-AC81-2F3035A24B06}">
      <dgm:prSet/>
      <dgm:spPr/>
      <dgm:t>
        <a:bodyPr/>
        <a:lstStyle/>
        <a:p>
          <a:r>
            <a:rPr lang="en-AU"/>
            <a:t>Data set collection &amp; Algorithm classification</a:t>
          </a:r>
          <a:endParaRPr lang="en-US"/>
        </a:p>
      </dgm:t>
    </dgm:pt>
    <dgm:pt modelId="{BAD98A99-3D1B-4663-BF72-8D77986A4DF1}" type="parTrans" cxnId="{52445EB2-3F01-4706-BD26-2AC04B5A67CB}">
      <dgm:prSet/>
      <dgm:spPr/>
      <dgm:t>
        <a:bodyPr/>
        <a:lstStyle/>
        <a:p>
          <a:endParaRPr lang="en-US"/>
        </a:p>
      </dgm:t>
    </dgm:pt>
    <dgm:pt modelId="{975A7687-2F02-417E-8B8D-018A77CFC81A}" type="sibTrans" cxnId="{52445EB2-3F01-4706-BD26-2AC04B5A67CB}">
      <dgm:prSet/>
      <dgm:spPr/>
      <dgm:t>
        <a:bodyPr/>
        <a:lstStyle/>
        <a:p>
          <a:endParaRPr lang="en-US"/>
        </a:p>
      </dgm:t>
    </dgm:pt>
    <dgm:pt modelId="{1015B606-5004-4D94-9481-8E592F45E6FC}">
      <dgm:prSet/>
      <dgm:spPr/>
      <dgm:t>
        <a:bodyPr/>
        <a:lstStyle/>
        <a:p>
          <a:r>
            <a:rPr lang="en-AU"/>
            <a:t>Data pre-processing &amp; EDAs</a:t>
          </a:r>
          <a:endParaRPr lang="en-US"/>
        </a:p>
      </dgm:t>
    </dgm:pt>
    <dgm:pt modelId="{88919389-FFB2-4CB1-83D1-C7B77A84806B}" type="parTrans" cxnId="{E001B351-20A6-4173-892A-F4F2249F20BE}">
      <dgm:prSet/>
      <dgm:spPr/>
      <dgm:t>
        <a:bodyPr/>
        <a:lstStyle/>
        <a:p>
          <a:endParaRPr lang="en-US"/>
        </a:p>
      </dgm:t>
    </dgm:pt>
    <dgm:pt modelId="{D3E98796-6413-4506-B70D-7DB621973F72}" type="sibTrans" cxnId="{E001B351-20A6-4173-892A-F4F2249F20BE}">
      <dgm:prSet/>
      <dgm:spPr/>
      <dgm:t>
        <a:bodyPr/>
        <a:lstStyle/>
        <a:p>
          <a:endParaRPr lang="en-US"/>
        </a:p>
      </dgm:t>
    </dgm:pt>
    <dgm:pt modelId="{2D955553-FD44-453A-827E-036D89D9C05D}">
      <dgm:prSet/>
      <dgm:spPr/>
      <dgm:t>
        <a:bodyPr/>
        <a:lstStyle/>
        <a:p>
          <a:r>
            <a:rPr lang="en-AU"/>
            <a:t>Classification modellings with feature modifications</a:t>
          </a:r>
          <a:endParaRPr lang="en-US"/>
        </a:p>
      </dgm:t>
    </dgm:pt>
    <dgm:pt modelId="{FE410E3D-C826-4133-8B1D-9FB9FFC6F493}" type="parTrans" cxnId="{92ED3E2E-CF48-472E-B954-827215307D0F}">
      <dgm:prSet/>
      <dgm:spPr/>
      <dgm:t>
        <a:bodyPr/>
        <a:lstStyle/>
        <a:p>
          <a:endParaRPr lang="en-US"/>
        </a:p>
      </dgm:t>
    </dgm:pt>
    <dgm:pt modelId="{EF300A53-736B-4248-A9AC-5A21DE3AE4D7}" type="sibTrans" cxnId="{92ED3E2E-CF48-472E-B954-827215307D0F}">
      <dgm:prSet/>
      <dgm:spPr/>
      <dgm:t>
        <a:bodyPr/>
        <a:lstStyle/>
        <a:p>
          <a:endParaRPr lang="en-US"/>
        </a:p>
      </dgm:t>
    </dgm:pt>
    <dgm:pt modelId="{1B2CEFAF-3242-4C3A-A4A5-B662DBB9B148}">
      <dgm:prSet/>
      <dgm:spPr/>
      <dgm:t>
        <a:bodyPr/>
        <a:lstStyle/>
        <a:p>
          <a:r>
            <a:rPr lang="en-AU"/>
            <a:t>Attempts to NLP</a:t>
          </a:r>
          <a:endParaRPr lang="en-US"/>
        </a:p>
      </dgm:t>
    </dgm:pt>
    <dgm:pt modelId="{30754771-E96C-482B-A034-72370863C7D1}" type="parTrans" cxnId="{A93234CE-CE9C-4EF3-B648-B36C89B4C6FB}">
      <dgm:prSet/>
      <dgm:spPr/>
      <dgm:t>
        <a:bodyPr/>
        <a:lstStyle/>
        <a:p>
          <a:endParaRPr lang="en-US"/>
        </a:p>
      </dgm:t>
    </dgm:pt>
    <dgm:pt modelId="{FE808570-E338-4AF6-895A-90281294C3FD}" type="sibTrans" cxnId="{A93234CE-CE9C-4EF3-B648-B36C89B4C6FB}">
      <dgm:prSet/>
      <dgm:spPr/>
      <dgm:t>
        <a:bodyPr/>
        <a:lstStyle/>
        <a:p>
          <a:endParaRPr lang="en-US"/>
        </a:p>
      </dgm:t>
    </dgm:pt>
    <dgm:pt modelId="{C464BC46-5462-424F-ADA4-9C7D0501C75A}">
      <dgm:prSet/>
      <dgm:spPr/>
      <dgm:t>
        <a:bodyPr/>
        <a:lstStyle/>
        <a:p>
          <a:r>
            <a:rPr lang="en-AU"/>
            <a:t>Feature importance visualizations</a:t>
          </a:r>
          <a:endParaRPr lang="en-US"/>
        </a:p>
      </dgm:t>
    </dgm:pt>
    <dgm:pt modelId="{69CD5EB7-9AA2-4A39-8832-4FC1F0D0BF20}" type="parTrans" cxnId="{76E710A7-40F5-4DF3-AB55-95726BB302FA}">
      <dgm:prSet/>
      <dgm:spPr/>
      <dgm:t>
        <a:bodyPr/>
        <a:lstStyle/>
        <a:p>
          <a:endParaRPr lang="en-US"/>
        </a:p>
      </dgm:t>
    </dgm:pt>
    <dgm:pt modelId="{7DCA5F6F-7FB5-4989-8B95-1DABA763B7E5}" type="sibTrans" cxnId="{76E710A7-40F5-4DF3-AB55-95726BB302FA}">
      <dgm:prSet/>
      <dgm:spPr/>
      <dgm:t>
        <a:bodyPr/>
        <a:lstStyle/>
        <a:p>
          <a:endParaRPr lang="en-US"/>
        </a:p>
      </dgm:t>
    </dgm:pt>
    <dgm:pt modelId="{7E4A06AC-1179-4D44-8E27-2BED12886B35}" type="pres">
      <dgm:prSet presAssocID="{1D632BC0-A4C7-489D-8CA7-B41476DAFD3C}" presName="diagram" presStyleCnt="0">
        <dgm:presLayoutVars>
          <dgm:dir/>
          <dgm:resizeHandles val="exact"/>
        </dgm:presLayoutVars>
      </dgm:prSet>
      <dgm:spPr/>
    </dgm:pt>
    <dgm:pt modelId="{D3DC763E-348E-4AAA-A789-5B212DDD819B}" type="pres">
      <dgm:prSet presAssocID="{B6A33EC4-5728-4685-AC81-2F3035A24B06}" presName="node" presStyleLbl="node1" presStyleIdx="0" presStyleCnt="5">
        <dgm:presLayoutVars>
          <dgm:bulletEnabled val="1"/>
        </dgm:presLayoutVars>
      </dgm:prSet>
      <dgm:spPr/>
    </dgm:pt>
    <dgm:pt modelId="{3723471C-20A0-4472-B29A-B54C17F4E8C6}" type="pres">
      <dgm:prSet presAssocID="{975A7687-2F02-417E-8B8D-018A77CFC81A}" presName="sibTrans" presStyleLbl="sibTrans2D1" presStyleIdx="0" presStyleCnt="4"/>
      <dgm:spPr/>
    </dgm:pt>
    <dgm:pt modelId="{434A68EC-ACF7-458E-A447-FE40F7482E14}" type="pres">
      <dgm:prSet presAssocID="{975A7687-2F02-417E-8B8D-018A77CFC81A}" presName="connectorText" presStyleLbl="sibTrans2D1" presStyleIdx="0" presStyleCnt="4"/>
      <dgm:spPr/>
    </dgm:pt>
    <dgm:pt modelId="{51BC33AB-38A6-4238-8340-CDC05D1A6772}" type="pres">
      <dgm:prSet presAssocID="{1015B606-5004-4D94-9481-8E592F45E6FC}" presName="node" presStyleLbl="node1" presStyleIdx="1" presStyleCnt="5">
        <dgm:presLayoutVars>
          <dgm:bulletEnabled val="1"/>
        </dgm:presLayoutVars>
      </dgm:prSet>
      <dgm:spPr/>
    </dgm:pt>
    <dgm:pt modelId="{A04F1961-45EE-4C50-89B5-C4FDBBC26354}" type="pres">
      <dgm:prSet presAssocID="{D3E98796-6413-4506-B70D-7DB621973F72}" presName="sibTrans" presStyleLbl="sibTrans2D1" presStyleIdx="1" presStyleCnt="4"/>
      <dgm:spPr/>
    </dgm:pt>
    <dgm:pt modelId="{4F7E89CB-7BF9-43F2-B861-A958A3DF769F}" type="pres">
      <dgm:prSet presAssocID="{D3E98796-6413-4506-B70D-7DB621973F72}" presName="connectorText" presStyleLbl="sibTrans2D1" presStyleIdx="1" presStyleCnt="4"/>
      <dgm:spPr/>
    </dgm:pt>
    <dgm:pt modelId="{24193B2A-F2C8-4469-8AAF-81EB7AF994E3}" type="pres">
      <dgm:prSet presAssocID="{2D955553-FD44-453A-827E-036D89D9C05D}" presName="node" presStyleLbl="node1" presStyleIdx="2" presStyleCnt="5">
        <dgm:presLayoutVars>
          <dgm:bulletEnabled val="1"/>
        </dgm:presLayoutVars>
      </dgm:prSet>
      <dgm:spPr/>
    </dgm:pt>
    <dgm:pt modelId="{46D074C7-7B84-4F3F-B814-3177E5992D6C}" type="pres">
      <dgm:prSet presAssocID="{EF300A53-736B-4248-A9AC-5A21DE3AE4D7}" presName="sibTrans" presStyleLbl="sibTrans2D1" presStyleIdx="2" presStyleCnt="4"/>
      <dgm:spPr/>
    </dgm:pt>
    <dgm:pt modelId="{D2507C19-3F9A-40BB-9CF4-0D28FBAAEC75}" type="pres">
      <dgm:prSet presAssocID="{EF300A53-736B-4248-A9AC-5A21DE3AE4D7}" presName="connectorText" presStyleLbl="sibTrans2D1" presStyleIdx="2" presStyleCnt="4"/>
      <dgm:spPr/>
    </dgm:pt>
    <dgm:pt modelId="{7B668158-3237-4D00-82F9-CF038CE80C8F}" type="pres">
      <dgm:prSet presAssocID="{1B2CEFAF-3242-4C3A-A4A5-B662DBB9B148}" presName="node" presStyleLbl="node1" presStyleIdx="3" presStyleCnt="5">
        <dgm:presLayoutVars>
          <dgm:bulletEnabled val="1"/>
        </dgm:presLayoutVars>
      </dgm:prSet>
      <dgm:spPr/>
    </dgm:pt>
    <dgm:pt modelId="{7AD0CD01-E4BF-4BCB-838A-2B12D6950436}" type="pres">
      <dgm:prSet presAssocID="{FE808570-E338-4AF6-895A-90281294C3FD}" presName="sibTrans" presStyleLbl="sibTrans2D1" presStyleIdx="3" presStyleCnt="4"/>
      <dgm:spPr/>
    </dgm:pt>
    <dgm:pt modelId="{7B740553-C626-401A-8172-F0EAABFDB1CF}" type="pres">
      <dgm:prSet presAssocID="{FE808570-E338-4AF6-895A-90281294C3FD}" presName="connectorText" presStyleLbl="sibTrans2D1" presStyleIdx="3" presStyleCnt="4"/>
      <dgm:spPr/>
    </dgm:pt>
    <dgm:pt modelId="{0F189D09-B41B-46FB-8E00-DE7F1A8C9CC1}" type="pres">
      <dgm:prSet presAssocID="{C464BC46-5462-424F-ADA4-9C7D0501C75A}" presName="node" presStyleLbl="node1" presStyleIdx="4" presStyleCnt="5">
        <dgm:presLayoutVars>
          <dgm:bulletEnabled val="1"/>
        </dgm:presLayoutVars>
      </dgm:prSet>
      <dgm:spPr/>
    </dgm:pt>
  </dgm:ptLst>
  <dgm:cxnLst>
    <dgm:cxn modelId="{7535180F-08D1-4C7B-A348-A39863883F6E}" type="presOf" srcId="{1015B606-5004-4D94-9481-8E592F45E6FC}" destId="{51BC33AB-38A6-4238-8340-CDC05D1A6772}" srcOrd="0" destOrd="0" presId="urn:microsoft.com/office/officeart/2005/8/layout/process5"/>
    <dgm:cxn modelId="{07486817-3F33-4D90-8460-0BCFC0B395BE}" type="presOf" srcId="{FE808570-E338-4AF6-895A-90281294C3FD}" destId="{7AD0CD01-E4BF-4BCB-838A-2B12D6950436}" srcOrd="0" destOrd="0" presId="urn:microsoft.com/office/officeart/2005/8/layout/process5"/>
    <dgm:cxn modelId="{1053E01F-D494-4F97-91B8-FB69E21351BF}" type="presOf" srcId="{D3E98796-6413-4506-B70D-7DB621973F72}" destId="{4F7E89CB-7BF9-43F2-B861-A958A3DF769F}" srcOrd="1" destOrd="0" presId="urn:microsoft.com/office/officeart/2005/8/layout/process5"/>
    <dgm:cxn modelId="{FD787523-DAB6-47D5-BA70-9A51BA1A2EB4}" type="presOf" srcId="{1B2CEFAF-3242-4C3A-A4A5-B662DBB9B148}" destId="{7B668158-3237-4D00-82F9-CF038CE80C8F}" srcOrd="0" destOrd="0" presId="urn:microsoft.com/office/officeart/2005/8/layout/process5"/>
    <dgm:cxn modelId="{92ED3E2E-CF48-472E-B954-827215307D0F}" srcId="{1D632BC0-A4C7-489D-8CA7-B41476DAFD3C}" destId="{2D955553-FD44-453A-827E-036D89D9C05D}" srcOrd="2" destOrd="0" parTransId="{FE410E3D-C826-4133-8B1D-9FB9FFC6F493}" sibTransId="{EF300A53-736B-4248-A9AC-5A21DE3AE4D7}"/>
    <dgm:cxn modelId="{58AE2B37-E415-41E4-9ED0-9DDF0660A6D7}" type="presOf" srcId="{975A7687-2F02-417E-8B8D-018A77CFC81A}" destId="{434A68EC-ACF7-458E-A447-FE40F7482E14}" srcOrd="1" destOrd="0" presId="urn:microsoft.com/office/officeart/2005/8/layout/process5"/>
    <dgm:cxn modelId="{EB071765-4B22-49A2-9288-F92660D02936}" type="presOf" srcId="{EF300A53-736B-4248-A9AC-5A21DE3AE4D7}" destId="{D2507C19-3F9A-40BB-9CF4-0D28FBAAEC75}" srcOrd="1" destOrd="0" presId="urn:microsoft.com/office/officeart/2005/8/layout/process5"/>
    <dgm:cxn modelId="{893E7169-E44B-43DA-A78E-0645ADC8034D}" type="presOf" srcId="{975A7687-2F02-417E-8B8D-018A77CFC81A}" destId="{3723471C-20A0-4472-B29A-B54C17F4E8C6}" srcOrd="0" destOrd="0" presId="urn:microsoft.com/office/officeart/2005/8/layout/process5"/>
    <dgm:cxn modelId="{B9DBB84F-55E5-449C-90E2-7529B2358806}" type="presOf" srcId="{FE808570-E338-4AF6-895A-90281294C3FD}" destId="{7B740553-C626-401A-8172-F0EAABFDB1CF}" srcOrd="1" destOrd="0" presId="urn:microsoft.com/office/officeart/2005/8/layout/process5"/>
    <dgm:cxn modelId="{E001B351-20A6-4173-892A-F4F2249F20BE}" srcId="{1D632BC0-A4C7-489D-8CA7-B41476DAFD3C}" destId="{1015B606-5004-4D94-9481-8E592F45E6FC}" srcOrd="1" destOrd="0" parTransId="{88919389-FFB2-4CB1-83D1-C7B77A84806B}" sibTransId="{D3E98796-6413-4506-B70D-7DB621973F72}"/>
    <dgm:cxn modelId="{AC9E9275-8568-4E2A-9673-0FDAFA35DE7F}" type="presOf" srcId="{B6A33EC4-5728-4685-AC81-2F3035A24B06}" destId="{D3DC763E-348E-4AAA-A789-5B212DDD819B}" srcOrd="0" destOrd="0" presId="urn:microsoft.com/office/officeart/2005/8/layout/process5"/>
    <dgm:cxn modelId="{17619B79-209B-410E-902C-E097789864B7}" type="presOf" srcId="{EF300A53-736B-4248-A9AC-5A21DE3AE4D7}" destId="{46D074C7-7B84-4F3F-B814-3177E5992D6C}" srcOrd="0" destOrd="0" presId="urn:microsoft.com/office/officeart/2005/8/layout/process5"/>
    <dgm:cxn modelId="{D567FB86-5FAE-45A6-A94B-8B7499CF9325}" type="presOf" srcId="{2D955553-FD44-453A-827E-036D89D9C05D}" destId="{24193B2A-F2C8-4469-8AAF-81EB7AF994E3}" srcOrd="0" destOrd="0" presId="urn:microsoft.com/office/officeart/2005/8/layout/process5"/>
    <dgm:cxn modelId="{24D14390-D774-4306-BAF1-7B8F06EE0EF3}" type="presOf" srcId="{1D632BC0-A4C7-489D-8CA7-B41476DAFD3C}" destId="{7E4A06AC-1179-4D44-8E27-2BED12886B35}" srcOrd="0" destOrd="0" presId="urn:microsoft.com/office/officeart/2005/8/layout/process5"/>
    <dgm:cxn modelId="{DBE8D993-1930-4931-96ED-92AFDE4E0B71}" type="presOf" srcId="{D3E98796-6413-4506-B70D-7DB621973F72}" destId="{A04F1961-45EE-4C50-89B5-C4FDBBC26354}" srcOrd="0" destOrd="0" presId="urn:microsoft.com/office/officeart/2005/8/layout/process5"/>
    <dgm:cxn modelId="{76E710A7-40F5-4DF3-AB55-95726BB302FA}" srcId="{1D632BC0-A4C7-489D-8CA7-B41476DAFD3C}" destId="{C464BC46-5462-424F-ADA4-9C7D0501C75A}" srcOrd="4" destOrd="0" parTransId="{69CD5EB7-9AA2-4A39-8832-4FC1F0D0BF20}" sibTransId="{7DCA5F6F-7FB5-4989-8B95-1DABA763B7E5}"/>
    <dgm:cxn modelId="{52445EB2-3F01-4706-BD26-2AC04B5A67CB}" srcId="{1D632BC0-A4C7-489D-8CA7-B41476DAFD3C}" destId="{B6A33EC4-5728-4685-AC81-2F3035A24B06}" srcOrd="0" destOrd="0" parTransId="{BAD98A99-3D1B-4663-BF72-8D77986A4DF1}" sibTransId="{975A7687-2F02-417E-8B8D-018A77CFC81A}"/>
    <dgm:cxn modelId="{FA38E7C7-C550-4B0C-9A0F-07009DED8B1F}" type="presOf" srcId="{C464BC46-5462-424F-ADA4-9C7D0501C75A}" destId="{0F189D09-B41B-46FB-8E00-DE7F1A8C9CC1}" srcOrd="0" destOrd="0" presId="urn:microsoft.com/office/officeart/2005/8/layout/process5"/>
    <dgm:cxn modelId="{A93234CE-CE9C-4EF3-B648-B36C89B4C6FB}" srcId="{1D632BC0-A4C7-489D-8CA7-B41476DAFD3C}" destId="{1B2CEFAF-3242-4C3A-A4A5-B662DBB9B148}" srcOrd="3" destOrd="0" parTransId="{30754771-E96C-482B-A034-72370863C7D1}" sibTransId="{FE808570-E338-4AF6-895A-90281294C3FD}"/>
    <dgm:cxn modelId="{2F99441A-4E36-446A-B080-D3441538D200}" type="presParOf" srcId="{7E4A06AC-1179-4D44-8E27-2BED12886B35}" destId="{D3DC763E-348E-4AAA-A789-5B212DDD819B}" srcOrd="0" destOrd="0" presId="urn:microsoft.com/office/officeart/2005/8/layout/process5"/>
    <dgm:cxn modelId="{B44F031C-05F1-4246-9F50-B9929CF7106E}" type="presParOf" srcId="{7E4A06AC-1179-4D44-8E27-2BED12886B35}" destId="{3723471C-20A0-4472-B29A-B54C17F4E8C6}" srcOrd="1" destOrd="0" presId="urn:microsoft.com/office/officeart/2005/8/layout/process5"/>
    <dgm:cxn modelId="{3CE4BCAF-87AC-4959-8921-AF09874FE75A}" type="presParOf" srcId="{3723471C-20A0-4472-B29A-B54C17F4E8C6}" destId="{434A68EC-ACF7-458E-A447-FE40F7482E14}" srcOrd="0" destOrd="0" presId="urn:microsoft.com/office/officeart/2005/8/layout/process5"/>
    <dgm:cxn modelId="{E43E263F-FB3C-4EC4-A048-AA5FE567038F}" type="presParOf" srcId="{7E4A06AC-1179-4D44-8E27-2BED12886B35}" destId="{51BC33AB-38A6-4238-8340-CDC05D1A6772}" srcOrd="2" destOrd="0" presId="urn:microsoft.com/office/officeart/2005/8/layout/process5"/>
    <dgm:cxn modelId="{CA719CBF-7BE1-4455-B22B-6F576D9C6129}" type="presParOf" srcId="{7E4A06AC-1179-4D44-8E27-2BED12886B35}" destId="{A04F1961-45EE-4C50-89B5-C4FDBBC26354}" srcOrd="3" destOrd="0" presId="urn:microsoft.com/office/officeart/2005/8/layout/process5"/>
    <dgm:cxn modelId="{71231562-BC96-4803-9111-47EC4590A1A3}" type="presParOf" srcId="{A04F1961-45EE-4C50-89B5-C4FDBBC26354}" destId="{4F7E89CB-7BF9-43F2-B861-A958A3DF769F}" srcOrd="0" destOrd="0" presId="urn:microsoft.com/office/officeart/2005/8/layout/process5"/>
    <dgm:cxn modelId="{ED86984F-1F2D-4B01-8681-877A49DAD8B6}" type="presParOf" srcId="{7E4A06AC-1179-4D44-8E27-2BED12886B35}" destId="{24193B2A-F2C8-4469-8AAF-81EB7AF994E3}" srcOrd="4" destOrd="0" presId="urn:microsoft.com/office/officeart/2005/8/layout/process5"/>
    <dgm:cxn modelId="{52CC6086-3C68-484C-99CE-47601CDF7AE4}" type="presParOf" srcId="{7E4A06AC-1179-4D44-8E27-2BED12886B35}" destId="{46D074C7-7B84-4F3F-B814-3177E5992D6C}" srcOrd="5" destOrd="0" presId="urn:microsoft.com/office/officeart/2005/8/layout/process5"/>
    <dgm:cxn modelId="{6D59A202-1426-4FD7-AF09-F67D5004CF9F}" type="presParOf" srcId="{46D074C7-7B84-4F3F-B814-3177E5992D6C}" destId="{D2507C19-3F9A-40BB-9CF4-0D28FBAAEC75}" srcOrd="0" destOrd="0" presId="urn:microsoft.com/office/officeart/2005/8/layout/process5"/>
    <dgm:cxn modelId="{3B5CDA54-8A2A-4D71-945C-C19D85F1023A}" type="presParOf" srcId="{7E4A06AC-1179-4D44-8E27-2BED12886B35}" destId="{7B668158-3237-4D00-82F9-CF038CE80C8F}" srcOrd="6" destOrd="0" presId="urn:microsoft.com/office/officeart/2005/8/layout/process5"/>
    <dgm:cxn modelId="{5A3EC569-6363-4F6A-AADF-0CB5A0AC76D3}" type="presParOf" srcId="{7E4A06AC-1179-4D44-8E27-2BED12886B35}" destId="{7AD0CD01-E4BF-4BCB-838A-2B12D6950436}" srcOrd="7" destOrd="0" presId="urn:microsoft.com/office/officeart/2005/8/layout/process5"/>
    <dgm:cxn modelId="{1AE3714B-531A-42EC-B94F-B68EEC78DA73}" type="presParOf" srcId="{7AD0CD01-E4BF-4BCB-838A-2B12D6950436}" destId="{7B740553-C626-401A-8172-F0EAABFDB1CF}" srcOrd="0" destOrd="0" presId="urn:microsoft.com/office/officeart/2005/8/layout/process5"/>
    <dgm:cxn modelId="{2300F57A-D833-4EF2-B86F-6F85A2413F80}" type="presParOf" srcId="{7E4A06AC-1179-4D44-8E27-2BED12886B35}" destId="{0F189D09-B41B-46FB-8E00-DE7F1A8C9CC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6D76B-F8A3-4A7B-A18E-91D281EC4674}">
      <dsp:nvSpPr>
        <dsp:cNvPr id="0" name=""/>
        <dsp:cNvSpPr/>
      </dsp:nvSpPr>
      <dsp:spPr>
        <a:xfrm>
          <a:off x="0" y="434"/>
          <a:ext cx="3412219" cy="1016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B8FA5-16F7-4D81-813C-565BC3551D26}">
      <dsp:nvSpPr>
        <dsp:cNvPr id="0" name=""/>
        <dsp:cNvSpPr/>
      </dsp:nvSpPr>
      <dsp:spPr>
        <a:xfrm>
          <a:off x="307632" y="229252"/>
          <a:ext cx="559331" cy="55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EB377-D512-4129-90B0-90784D7E60F1}">
      <dsp:nvSpPr>
        <dsp:cNvPr id="0" name=""/>
        <dsp:cNvSpPr/>
      </dsp:nvSpPr>
      <dsp:spPr>
        <a:xfrm>
          <a:off x="1174595" y="434"/>
          <a:ext cx="2237623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Flight records among US cities during Jan 2020</a:t>
          </a:r>
          <a:endParaRPr lang="en-US" sz="1400" kern="1200"/>
        </a:p>
      </dsp:txBody>
      <dsp:txXfrm>
        <a:off x="1174595" y="434"/>
        <a:ext cx="2237623" cy="1016966"/>
      </dsp:txXfrm>
    </dsp:sp>
    <dsp:sp modelId="{C5BE2D90-2144-4590-8FBA-24672579BF5B}">
      <dsp:nvSpPr>
        <dsp:cNvPr id="0" name=""/>
        <dsp:cNvSpPr/>
      </dsp:nvSpPr>
      <dsp:spPr>
        <a:xfrm>
          <a:off x="0" y="1271642"/>
          <a:ext cx="3412219" cy="1016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7B3F2-ED72-4697-B802-CF319E200CCC}">
      <dsp:nvSpPr>
        <dsp:cNvPr id="0" name=""/>
        <dsp:cNvSpPr/>
      </dsp:nvSpPr>
      <dsp:spPr>
        <a:xfrm>
          <a:off x="307632" y="1500459"/>
          <a:ext cx="559331" cy="55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2103E-0A61-4EE1-B524-8AE9D98AEB5F}">
      <dsp:nvSpPr>
        <dsp:cNvPr id="0" name=""/>
        <dsp:cNvSpPr/>
      </dsp:nvSpPr>
      <dsp:spPr>
        <a:xfrm>
          <a:off x="1174595" y="1271642"/>
          <a:ext cx="2237623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Target: whether a future flight in Jan 2021 will be delayed or not.</a:t>
          </a:r>
          <a:endParaRPr lang="en-US" sz="1400" kern="1200" dirty="0"/>
        </a:p>
      </dsp:txBody>
      <dsp:txXfrm>
        <a:off x="1174595" y="1271642"/>
        <a:ext cx="2237623" cy="1016966"/>
      </dsp:txXfrm>
    </dsp:sp>
    <dsp:sp modelId="{704F00AC-0572-4A1D-BAB0-A7F4E0B837E3}">
      <dsp:nvSpPr>
        <dsp:cNvPr id="0" name=""/>
        <dsp:cNvSpPr/>
      </dsp:nvSpPr>
      <dsp:spPr>
        <a:xfrm>
          <a:off x="0" y="2542850"/>
          <a:ext cx="3412219" cy="1016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7D0D-DDC4-4580-B3A9-234C4B5DE279}">
      <dsp:nvSpPr>
        <dsp:cNvPr id="0" name=""/>
        <dsp:cNvSpPr/>
      </dsp:nvSpPr>
      <dsp:spPr>
        <a:xfrm>
          <a:off x="307632" y="2771667"/>
          <a:ext cx="559331" cy="559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1A2D3-3743-4C7F-93E8-9A53BAB1BAA4}">
      <dsp:nvSpPr>
        <dsp:cNvPr id="0" name=""/>
        <dsp:cNvSpPr/>
      </dsp:nvSpPr>
      <dsp:spPr>
        <a:xfrm>
          <a:off x="1174595" y="2542850"/>
          <a:ext cx="2237623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Algorithm: Classification (binary answer) </a:t>
          </a:r>
          <a:endParaRPr lang="en-US" sz="1400" kern="1200" dirty="0"/>
        </a:p>
      </dsp:txBody>
      <dsp:txXfrm>
        <a:off x="1174595" y="2542850"/>
        <a:ext cx="2237623" cy="101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C763E-348E-4AAA-A789-5B212DDD819B}">
      <dsp:nvSpPr>
        <dsp:cNvPr id="0" name=""/>
        <dsp:cNvSpPr/>
      </dsp:nvSpPr>
      <dsp:spPr>
        <a:xfrm>
          <a:off x="652549" y="1346"/>
          <a:ext cx="2421409" cy="14528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set collection &amp; Algorithm classification</a:t>
          </a:r>
          <a:endParaRPr lang="en-US" sz="2100" kern="1200"/>
        </a:p>
      </dsp:txBody>
      <dsp:txXfrm>
        <a:off x="695101" y="43898"/>
        <a:ext cx="2336305" cy="1367741"/>
      </dsp:txXfrm>
    </dsp:sp>
    <dsp:sp modelId="{3723471C-20A0-4472-B29A-B54C17F4E8C6}">
      <dsp:nvSpPr>
        <dsp:cNvPr id="0" name=""/>
        <dsp:cNvSpPr/>
      </dsp:nvSpPr>
      <dsp:spPr>
        <a:xfrm>
          <a:off x="3287043" y="427514"/>
          <a:ext cx="513338" cy="600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287043" y="547616"/>
        <a:ext cx="359337" cy="360305"/>
      </dsp:txXfrm>
    </dsp:sp>
    <dsp:sp modelId="{51BC33AB-38A6-4238-8340-CDC05D1A6772}">
      <dsp:nvSpPr>
        <dsp:cNvPr id="0" name=""/>
        <dsp:cNvSpPr/>
      </dsp:nvSpPr>
      <dsp:spPr>
        <a:xfrm>
          <a:off x="4042523" y="1346"/>
          <a:ext cx="2421409" cy="14528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pre-processing &amp; EDAs</a:t>
          </a:r>
          <a:endParaRPr lang="en-US" sz="2100" kern="1200"/>
        </a:p>
      </dsp:txBody>
      <dsp:txXfrm>
        <a:off x="4085075" y="43898"/>
        <a:ext cx="2336305" cy="1367741"/>
      </dsp:txXfrm>
    </dsp:sp>
    <dsp:sp modelId="{A04F1961-45EE-4C50-89B5-C4FDBBC26354}">
      <dsp:nvSpPr>
        <dsp:cNvPr id="0" name=""/>
        <dsp:cNvSpPr/>
      </dsp:nvSpPr>
      <dsp:spPr>
        <a:xfrm>
          <a:off x="6677016" y="427514"/>
          <a:ext cx="513338" cy="600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77016" y="547616"/>
        <a:ext cx="359337" cy="360305"/>
      </dsp:txXfrm>
    </dsp:sp>
    <dsp:sp modelId="{24193B2A-F2C8-4469-8AAF-81EB7AF994E3}">
      <dsp:nvSpPr>
        <dsp:cNvPr id="0" name=""/>
        <dsp:cNvSpPr/>
      </dsp:nvSpPr>
      <dsp:spPr>
        <a:xfrm>
          <a:off x="7432496" y="1346"/>
          <a:ext cx="2421409" cy="1452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Classification modellings with feature modifications</a:t>
          </a:r>
          <a:endParaRPr lang="en-US" sz="2100" kern="1200"/>
        </a:p>
      </dsp:txBody>
      <dsp:txXfrm>
        <a:off x="7475048" y="43898"/>
        <a:ext cx="2336305" cy="1367741"/>
      </dsp:txXfrm>
    </dsp:sp>
    <dsp:sp modelId="{46D074C7-7B84-4F3F-B814-3177E5992D6C}">
      <dsp:nvSpPr>
        <dsp:cNvPr id="0" name=""/>
        <dsp:cNvSpPr/>
      </dsp:nvSpPr>
      <dsp:spPr>
        <a:xfrm rot="5400000">
          <a:off x="8386532" y="1623690"/>
          <a:ext cx="513338" cy="600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463049" y="1667276"/>
        <a:ext cx="360305" cy="359337"/>
      </dsp:txXfrm>
    </dsp:sp>
    <dsp:sp modelId="{7B668158-3237-4D00-82F9-CF038CE80C8F}">
      <dsp:nvSpPr>
        <dsp:cNvPr id="0" name=""/>
        <dsp:cNvSpPr/>
      </dsp:nvSpPr>
      <dsp:spPr>
        <a:xfrm>
          <a:off x="7432496" y="2422755"/>
          <a:ext cx="2421409" cy="14528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Attempts to NLP</a:t>
          </a:r>
          <a:endParaRPr lang="en-US" sz="2100" kern="1200"/>
        </a:p>
      </dsp:txBody>
      <dsp:txXfrm>
        <a:off x="7475048" y="2465307"/>
        <a:ext cx="2336305" cy="1367741"/>
      </dsp:txXfrm>
    </dsp:sp>
    <dsp:sp modelId="{7AD0CD01-E4BF-4BCB-838A-2B12D6950436}">
      <dsp:nvSpPr>
        <dsp:cNvPr id="0" name=""/>
        <dsp:cNvSpPr/>
      </dsp:nvSpPr>
      <dsp:spPr>
        <a:xfrm rot="10800000">
          <a:off x="6706073" y="2848924"/>
          <a:ext cx="513338" cy="600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860074" y="2969026"/>
        <a:ext cx="359337" cy="360305"/>
      </dsp:txXfrm>
    </dsp:sp>
    <dsp:sp modelId="{0F189D09-B41B-46FB-8E00-DE7F1A8C9CC1}">
      <dsp:nvSpPr>
        <dsp:cNvPr id="0" name=""/>
        <dsp:cNvSpPr/>
      </dsp:nvSpPr>
      <dsp:spPr>
        <a:xfrm>
          <a:off x="4042523" y="2422755"/>
          <a:ext cx="2421409" cy="14528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Feature importance visualizations</a:t>
          </a:r>
          <a:endParaRPr lang="en-US" sz="2100" kern="1200"/>
        </a:p>
      </dsp:txBody>
      <dsp:txXfrm>
        <a:off x="4085075" y="2465307"/>
        <a:ext cx="2336305" cy="136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delay-demo-streamlit-v3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7B2BEF47-7E46-45CE-8E21-01AC90E6B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7F208-96CC-4EFA-9298-860DBCB8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AU" sz="6600">
                <a:solidFill>
                  <a:schemeClr val="bg1"/>
                </a:solidFill>
              </a:rPr>
              <a:t>DSI Capstone Project – Presentation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C4F04-49CE-44DE-B355-4F5AE410B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Hang (Haden) Liu</a:t>
            </a:r>
          </a:p>
        </p:txBody>
      </p:sp>
    </p:spTree>
    <p:extLst>
      <p:ext uri="{BB962C8B-B14F-4D97-AF65-F5344CB8AC3E}">
        <p14:creationId xmlns:p14="http://schemas.microsoft.com/office/powerpoint/2010/main" val="213242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F25D3-7B05-478C-9F8E-03F41ED5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AU" sz="2800"/>
              <a:t>Project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arge air plane on a runway at an airport&#10;&#10;Description automatically generated">
            <a:extLst>
              <a:ext uri="{FF2B5EF4-FFF2-40B4-BE49-F238E27FC236}">
                <a16:creationId xmlns:a16="http://schemas.microsoft.com/office/drawing/2014/main" id="{23D35A83-0401-4581-A11C-0AC61DD1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381658"/>
            <a:ext cx="6656832" cy="3994099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5281CF0-8273-4CF8-8B87-C37A8533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91292"/>
              </p:ext>
            </p:extLst>
          </p:nvPr>
        </p:nvGraphicFramePr>
        <p:xfrm>
          <a:off x="841248" y="2252870"/>
          <a:ext cx="3412219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09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BB63-6AC4-4833-85CE-CA0D629C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AU" sz="4800"/>
              <a:t>Project Development Steps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99C8285-4D41-49C8-B51C-375974DED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2828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89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AE8-FDE7-409D-BBAC-1B42D212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B086-0412-4E54-9A50-C9EADC78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Individual Travellers</a:t>
            </a:r>
          </a:p>
          <a:p>
            <a:r>
              <a:rPr lang="en-AU" dirty="0"/>
              <a:t>Booking Websites</a:t>
            </a:r>
          </a:p>
          <a:p>
            <a:r>
              <a:rPr lang="en-AU" dirty="0"/>
              <a:t>Airlines</a:t>
            </a:r>
          </a:p>
          <a:p>
            <a:r>
              <a:rPr lang="en-AU" dirty="0"/>
              <a:t>Aviation Authorities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17370-2940-43EB-B452-D1708C56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2478024"/>
            <a:ext cx="1706880" cy="1179576"/>
          </a:xfrm>
          <a:prstGeom prst="rect">
            <a:avLst/>
          </a:prstGeom>
        </p:spPr>
      </p:pic>
      <p:pic>
        <p:nvPicPr>
          <p:cNvPr id="1026" name="Picture 2" descr="Qantas logo | Logok">
            <a:extLst>
              <a:ext uri="{FF2B5EF4-FFF2-40B4-BE49-F238E27FC236}">
                <a16:creationId xmlns:a16="http://schemas.microsoft.com/office/drawing/2014/main" id="{F9FB3AFC-EB5D-445A-BA71-E1D39499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28" y="2478024"/>
            <a:ext cx="2161032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deral Aviation Administration">
            <a:extLst>
              <a:ext uri="{FF2B5EF4-FFF2-40B4-BE49-F238E27FC236}">
                <a16:creationId xmlns:a16="http://schemas.microsoft.com/office/drawing/2014/main" id="{49D77357-1CD9-49F3-B78A-8CE0C373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1" y="3843337"/>
            <a:ext cx="1706880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03C4BC-CE55-4D68-8073-987414101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47" y="3843337"/>
            <a:ext cx="1906714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1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0BB99-5B2E-4E33-ABB1-2BCA25D2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AU" sz="2600" dirty="0"/>
              <a:t>Target users – travellers &amp; commuters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78C6-2E7C-4B34-8548-32386E89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AU" sz="1700"/>
              <a:t>Modify the travel plan</a:t>
            </a:r>
          </a:p>
          <a:p>
            <a:r>
              <a:rPr lang="en-AU" sz="1700"/>
              <a:t>Choose off-peak date</a:t>
            </a:r>
          </a:p>
          <a:p>
            <a:r>
              <a:rPr lang="en-AU" sz="1700"/>
              <a:t>Optimize the traveling route</a:t>
            </a:r>
          </a:p>
          <a:p>
            <a:r>
              <a:rPr lang="en-AU" sz="1700"/>
              <a:t>Select suitable airline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E1883-B335-455D-AA03-E2722934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58222"/>
            <a:ext cx="4181856" cy="2575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AF026-7651-48EF-A98C-954009D7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23" y="4321683"/>
            <a:ext cx="44862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14B4-BDCA-4088-B705-2399346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000" dirty="0"/>
              <a:t>Target users – Travel agency &amp; booking sites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6FA9-9DF8-4D89-BC4E-4D360815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114031" cy="133633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. </a:t>
            </a:r>
            <a:r>
              <a:rPr lang="en-AU" sz="1800" dirty="0"/>
              <a:t>Modify the discount, promotion and policies with NLP </a:t>
            </a:r>
          </a:p>
          <a:p>
            <a:pPr marL="0" indent="0">
              <a:buNone/>
            </a:pPr>
            <a:r>
              <a:rPr lang="en-AU" sz="1800" dirty="0"/>
              <a:t>.  Modelling – based reviewing on marketing &amp; supplier strategies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FCAED6-22A5-4B30-8BE2-7A0E97BE01BE}"/>
              </a:ext>
            </a:extLst>
          </p:cNvPr>
          <p:cNvSpPr/>
          <p:nvPr/>
        </p:nvSpPr>
        <p:spPr>
          <a:xfrm>
            <a:off x="1293223" y="3814354"/>
            <a:ext cx="1724297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NLP on Airport &amp; Airline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D93B67-C4FD-4E5D-89FD-C6F414815062}"/>
              </a:ext>
            </a:extLst>
          </p:cNvPr>
          <p:cNvSpPr/>
          <p:nvPr/>
        </p:nvSpPr>
        <p:spPr>
          <a:xfrm>
            <a:off x="3291839" y="4025972"/>
            <a:ext cx="783771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A0A052-9A1D-4D6E-80C4-25C3C7E71A1C}"/>
              </a:ext>
            </a:extLst>
          </p:cNvPr>
          <p:cNvSpPr/>
          <p:nvPr/>
        </p:nvSpPr>
        <p:spPr>
          <a:xfrm>
            <a:off x="4349929" y="3814354"/>
            <a:ext cx="1724297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Modelling with dummy DF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563B94-0588-4523-808B-63D3466483E0}"/>
              </a:ext>
            </a:extLst>
          </p:cNvPr>
          <p:cNvSpPr/>
          <p:nvPr/>
        </p:nvSpPr>
        <p:spPr>
          <a:xfrm>
            <a:off x="7367451" y="3814354"/>
            <a:ext cx="1724297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Feature importance &amp; future data modelling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F0815-8994-41B5-910F-554CAEBA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5" y="4025972"/>
            <a:ext cx="804742" cy="365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E39C25-824B-4744-B621-583D4D5E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24" y="2524864"/>
            <a:ext cx="2305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9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944-DCE8-4B40-9D68-AF2EB47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users – Airlines &amp; authorities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D498-92D3-458B-9C4F-3320B8CC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330261" cy="950976"/>
          </a:xfrm>
        </p:spPr>
        <p:txBody>
          <a:bodyPr>
            <a:normAutofit/>
          </a:bodyPr>
          <a:lstStyle/>
          <a:p>
            <a:r>
              <a:rPr lang="en-AU" sz="1600" dirty="0"/>
              <a:t>Routing &amp; timing optimization</a:t>
            </a:r>
          </a:p>
          <a:p>
            <a:r>
              <a:rPr lang="en-AU" sz="1600" dirty="0"/>
              <a:t>Reviewing on aircraft procurement &amp; allocations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A6F600-7F24-42D1-BF71-9ECC87E74D27}"/>
              </a:ext>
            </a:extLst>
          </p:cNvPr>
          <p:cNvSpPr/>
          <p:nvPr/>
        </p:nvSpPr>
        <p:spPr>
          <a:xfrm>
            <a:off x="1240971" y="3734670"/>
            <a:ext cx="1489166" cy="738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EDA on tail-num delay 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8AEBA-5025-4085-801E-E0B997874D4D}"/>
              </a:ext>
            </a:extLst>
          </p:cNvPr>
          <p:cNvSpPr/>
          <p:nvPr/>
        </p:nvSpPr>
        <p:spPr>
          <a:xfrm>
            <a:off x="1240971" y="5074920"/>
            <a:ext cx="1489166" cy="738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Feature importance on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08E35-3683-4F12-804F-C25AA932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859">
            <a:off x="3250875" y="4079599"/>
            <a:ext cx="804742" cy="36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496CB-6CF7-411F-A74A-3226776D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73782">
            <a:off x="3261602" y="5078169"/>
            <a:ext cx="804742" cy="3657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02775D-8066-4595-A8FA-355B02C63B4F}"/>
              </a:ext>
            </a:extLst>
          </p:cNvPr>
          <p:cNvSpPr/>
          <p:nvPr/>
        </p:nvSpPr>
        <p:spPr>
          <a:xfrm>
            <a:off x="4376057" y="4262495"/>
            <a:ext cx="1719943" cy="95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Strategy optimization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11FEC-9C9A-4379-92A2-AFE15ED0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34" y="2304996"/>
            <a:ext cx="2638697" cy="2432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B02C86-85B7-4479-A281-F535330D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78" y="5105773"/>
            <a:ext cx="2395936" cy="1203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6CA8F7-9656-42EC-ABDD-981DCAA9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963" y="4897465"/>
            <a:ext cx="2395936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6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49F-4574-44E9-B953-ADF4BCD6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User interactive design and future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41C2-E309-4DDF-84BF-65136741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684341" cy="3694176"/>
          </a:xfrm>
        </p:spPr>
        <p:txBody>
          <a:bodyPr/>
          <a:lstStyle/>
          <a:p>
            <a:r>
              <a:rPr lang="en-AU" sz="1800" dirty="0"/>
              <a:t>Demo URL:  </a:t>
            </a:r>
          </a:p>
          <a:p>
            <a:r>
              <a:rPr lang="en-AU" sz="1800" dirty="0">
                <a:hlinkClick r:id="rId2"/>
              </a:rPr>
              <a:t>https://flight-delay-demo-streamlit-v3.herokuapp.com/</a:t>
            </a:r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11431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183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DSI Capstone Project – Presentation 2</vt:lpstr>
      <vt:lpstr>Project Background</vt:lpstr>
      <vt:lpstr>Project Development Steps</vt:lpstr>
      <vt:lpstr>Target users</vt:lpstr>
      <vt:lpstr>Target users – travellers &amp; commuters</vt:lpstr>
      <vt:lpstr>Target users – Travel agency &amp; booking sites</vt:lpstr>
      <vt:lpstr>Target users – Airlines &amp; authorities</vt:lpstr>
      <vt:lpstr>User interactive design and future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Capstone Project – Presentation 2</dc:title>
  <dc:creator>Haden Liu</dc:creator>
  <cp:lastModifiedBy>Haden Liu</cp:lastModifiedBy>
  <cp:revision>15</cp:revision>
  <dcterms:created xsi:type="dcterms:W3CDTF">2020-09-10T06:26:01Z</dcterms:created>
  <dcterms:modified xsi:type="dcterms:W3CDTF">2020-09-14T01:46:09Z</dcterms:modified>
</cp:coreProperties>
</file>