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46" r:id="rId4"/>
  </p:sldMasterIdLst>
  <p:sldIdLst>
    <p:sldId id="257" r:id="rId5"/>
    <p:sldId id="259" r:id="rId6"/>
    <p:sldId id="258" r:id="rId7"/>
    <p:sldId id="260" r:id="rId8"/>
    <p:sldId id="262" r:id="rId9"/>
    <p:sldId id="261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19" autoAdjust="0"/>
  </p:normalViewPr>
  <p:slideViewPr>
    <p:cSldViewPr snapToGrid="0">
      <p:cViewPr varScale="1">
        <p:scale>
          <a:sx n="61" d="100"/>
          <a:sy n="61" d="100"/>
        </p:scale>
        <p:origin x="72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8/16/2020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8/16/2020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8/16/2020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8/16/2020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8/16/2020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8/16/2020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000" dirty="0"/>
              <a:t>DSI Capstone Project – EDA &amp; Draft Modelling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Hang (Haden) Liu</a:t>
            </a:r>
          </a:p>
        </p:txBody>
      </p:sp>
      <p:pic>
        <p:nvPicPr>
          <p:cNvPr id="5" name="Picture 4" descr="stairs, hand rail, and abstract object along the wall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heap flights could be the result of coronavirus as airlines struggle to  fill seats">
            <a:extLst>
              <a:ext uri="{FF2B5EF4-FFF2-40B4-BE49-F238E27FC236}">
                <a16:creationId xmlns:a16="http://schemas.microsoft.com/office/drawing/2014/main" id="{0840B994-8CFE-4850-B8E4-BA73EC44F5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0CD85C-20F6-423E-9203-389424FB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Reviewing on Topic &amp; Modelling</a:t>
            </a:r>
            <a:endParaRPr lang="en-AU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AE8FA-0E86-4251-9569-9A128B3F6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Flight records during Jan 2020 in Major US cities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Incl. features: date, time, locations &amp; delay status,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Plan to use classifier models to identify important features on flight delay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AU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6546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B92CBF-C4AC-4606-8C10-48D37F010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EDA – Time distribution</a:t>
            </a:r>
            <a:endParaRPr lang="en-AU" sz="4000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27C12-7C03-491E-B691-45B803C4C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46224"/>
            <a:ext cx="5977938" cy="334274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</a:rPr>
              <a:t> 6</a:t>
            </a:r>
            <a:r>
              <a:rPr lang="en-US" sz="1800" baseline="30000">
                <a:solidFill>
                  <a:schemeClr val="tx1"/>
                </a:solidFill>
              </a:rPr>
              <a:t>th</a:t>
            </a:r>
            <a:r>
              <a:rPr lang="en-US" sz="1800">
                <a:solidFill>
                  <a:schemeClr val="tx1"/>
                </a:solidFill>
              </a:rPr>
              <a:t> &amp; 9</a:t>
            </a:r>
            <a:r>
              <a:rPr lang="en-US" sz="1800" baseline="30000">
                <a:solidFill>
                  <a:schemeClr val="tx1"/>
                </a:solidFill>
              </a:rPr>
              <a:t>th</a:t>
            </a:r>
            <a:r>
              <a:rPr lang="en-US" sz="1800">
                <a:solidFill>
                  <a:schemeClr val="tx1"/>
                </a:solidFill>
              </a:rPr>
              <a:t> days of Jan has largest number of delay cases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</a:rPr>
              <a:t> Thursday and Friday of every week has mode   number of delay cases than other weekdays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EFC627-8586-47E4-A8E7-9DD5595AA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900" y="840434"/>
            <a:ext cx="3930805" cy="22307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749824-467F-42C6-A0B8-BE193BD6F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1905" y="3800337"/>
            <a:ext cx="3936614" cy="222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690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638A98B-4B4B-4607-B11F-7DCA0D7CC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96586A8-5C13-454C-BAD5-FDE6D3D45D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713" b="2"/>
          <a:stretch/>
        </p:blipFill>
        <p:spPr>
          <a:xfrm>
            <a:off x="633999" y="640080"/>
            <a:ext cx="6275667" cy="55778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E3B9B0E-204E-4BFD-B58A-E71D9CDC3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43665" y="0"/>
            <a:ext cx="465455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00EF9A-8773-4424-99E7-3F59A2E0D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8861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EDA – Flight &amp; Aircraft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0EA05-0745-46EB-A38F-D38269F2B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885" y="3847959"/>
            <a:ext cx="3659246" cy="2369960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1" indent="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None/>
            </a:pPr>
            <a:r>
              <a:rPr lang="en-US" sz="1500" cap="all" spc="200">
                <a:solidFill>
                  <a:srgbClr val="FFFFFF"/>
                </a:solidFill>
              </a:rPr>
              <a:t>Create columns to see the delay amounts for each aircraft during the month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F94007-F0C4-467F-8ED4-3E4844BFD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87092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791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DC62E-2FF4-45B8-B470-7B4FD3C84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  <a:endParaRPr lang="en-A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0B4F8A4-2337-44B4-A741-C356706B0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4167166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DAY_OF_MONTH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 DAY_OF_WEEK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200" dirty="0"/>
              <a:t> OP_CARRIER_AIRLINE_ID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200" dirty="0"/>
              <a:t> OP_CARRIER_FL_NUM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200" dirty="0"/>
              <a:t> DEP_TIME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200" dirty="0"/>
              <a:t> DEP_DEL15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200" dirty="0"/>
              <a:t> ARR_TIME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200" dirty="0"/>
              <a:t> CANCELLED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200" dirty="0"/>
              <a:t> DIVERTED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200" dirty="0"/>
              <a:t> DISTANCE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200" dirty="0"/>
              <a:t> tail delay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835C50E-9D23-4540-9B22-4D1BA167FF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ARR_DEL15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0BD6122-25D8-413B-9B8F-3C9C99894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284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5B38FD6-641F-41BF-B466-C1C636642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474" y="1238442"/>
            <a:ext cx="3635926" cy="435575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33283-54F8-4AB0-A300-E419F8212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648" y="1419273"/>
            <a:ext cx="3153580" cy="1358188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Modelling – Decision Tree</a:t>
            </a:r>
            <a:endParaRPr lang="en-AU" sz="3600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BF9119E-766E-4526-AAE5-639F577C0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2128" y="2865016"/>
            <a:ext cx="29260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A5E89-F490-402E-B3A5-1A2B00CB9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648" y="2978254"/>
            <a:ext cx="3153580" cy="24442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tx1"/>
                </a:solidFill>
              </a:rPr>
              <a:t> 80/20 split to separate the train / test data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tx1"/>
                </a:solidFill>
              </a:rPr>
              <a:t> Training the models with various max_depth values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tx1"/>
                </a:solidFill>
              </a:rPr>
              <a:t> Obtained approx. 93% on accuracy with the 3 max_depths model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tx1"/>
                </a:solidFill>
              </a:rPr>
              <a:t> Obtained approx. 89% on accuracy with the None max_depth model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tx1"/>
                </a:solidFill>
              </a:rPr>
              <a:t>  Use feature importance method to get important features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AU" sz="1100">
              <a:solidFill>
                <a:schemeClr val="tx1"/>
              </a:solidFill>
            </a:endParaRP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5CA69C8-C99F-43C5-9978-176CA3D43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774" y="1238442"/>
            <a:ext cx="5756231" cy="2801497"/>
          </a:xfrm>
          <a:prstGeom prst="rect">
            <a:avLst/>
          </a:prstGeom>
        </p:spPr>
      </p:pic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A1C9209-0966-4600-9BDD-7834C46DA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774" y="4070959"/>
            <a:ext cx="5865655" cy="1517578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7363FFA6-C551-4935-A474-8B2482E55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2812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D6FBF2-56A6-4184-8330-EE8E2E94C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sz="4000"/>
              <a:t>Modelling – Logistics Regression</a:t>
            </a:r>
            <a:endParaRPr lang="en-AU" sz="400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0E1015-B88F-4E29-84AE-ECDD96575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1945767"/>
            <a:ext cx="5115347" cy="2646425"/>
          </a:xfrm>
          <a:prstGeom prst="rect">
            <a:avLst/>
          </a:prstGeom>
        </p:spPr>
      </p:pic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D9CA9-0F46-4324-BF7B-DDC63E065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407436"/>
            <a:ext cx="5127172" cy="346165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Same rules on train/test splitting and feature selection with Decision Tree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Obtained approx. 91% accuracy based on selected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Tried 2 methods for feature importance selection</a:t>
            </a:r>
          </a:p>
          <a:p>
            <a:pPr marL="0" indent="0">
              <a:buNone/>
            </a:pPr>
            <a:r>
              <a:rPr lang="en-US" dirty="0"/>
              <a:t>   1. RFE Model ( run with error )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8404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AAFC08-6EDC-4685-B44F-690B7E6FD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1"/>
                </a:solidFill>
              </a:rPr>
              <a:t>Modelling – Random Forest</a:t>
            </a:r>
            <a:endParaRPr lang="en-AU" sz="400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F2599-794F-4741-8414-5871240C9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46224"/>
            <a:ext cx="5422137" cy="334274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  Same rules on train/test splitting and feature selection with Decision Tree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tx1"/>
                </a:solidFill>
              </a:rPr>
              <a:t>  The Model obtained approx. 93% accuracy based on current selected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tx1"/>
                </a:solidFill>
              </a:rPr>
              <a:t>  Obtained feature importance with feature_importances_ method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64015B-D775-4743-B0E0-783A80C55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074" y="938704"/>
            <a:ext cx="4383631" cy="2399482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671D9A-EC54-4B8C-A5CF-F9280D73A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742" y="3519814"/>
            <a:ext cx="4934777" cy="210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221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3B69-8040-4533-985F-87F931E09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457FB-78A9-49DB-94B6-DA5E0F0CB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feature Engineering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Scraping weather data from external sources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868140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646C36-D994-4DBD-9A53-9B2DFD8D720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47854D2-C2B1-4273-BEE8-C059778BC5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A4E875-040F-4F4E-A5A7-1188084B7F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Bookman Old Style</vt:lpstr>
      <vt:lpstr>Calibri</vt:lpstr>
      <vt:lpstr>Franklin Gothic Book</vt:lpstr>
      <vt:lpstr>1_RetrospectVTI</vt:lpstr>
      <vt:lpstr>DSI Capstone Project – EDA &amp; Draft Modelling</vt:lpstr>
      <vt:lpstr>Reviewing on Topic &amp; Modelling</vt:lpstr>
      <vt:lpstr>EDA – Time distribution</vt:lpstr>
      <vt:lpstr>EDA – Flight &amp; Aircraft</vt:lpstr>
      <vt:lpstr>Feature Selection</vt:lpstr>
      <vt:lpstr>Modelling – Decision Tree</vt:lpstr>
      <vt:lpstr>Modelling – Logistics Regression</vt:lpstr>
      <vt:lpstr>Modelling – Random Forest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2020-08-16T14:59:38Z</dcterms:created>
  <dcterms:modified xsi:type="dcterms:W3CDTF">2020-08-16T15:01:29Z</dcterms:modified>
</cp:coreProperties>
</file>