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1" autoAdjust="0"/>
    <p:restoredTop sz="94619" autoAdjust="0"/>
  </p:normalViewPr>
  <p:slideViewPr>
    <p:cSldViewPr snapToGrid="0">
      <p:cViewPr varScale="1">
        <p:scale>
          <a:sx n="65" d="100"/>
          <a:sy n="65" d="100"/>
        </p:scale>
        <p:origin x="75" y="9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Building Pokemon Stay – DSI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Haden Hang Liu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33" y="702156"/>
            <a:ext cx="3568661" cy="1188720"/>
          </a:xfrm>
        </p:spPr>
        <p:txBody>
          <a:bodyPr>
            <a:normAutofit/>
          </a:bodyPr>
          <a:lstStyle/>
          <a:p>
            <a:r>
              <a:rPr lang="en-US" dirty="0"/>
              <a:t>Purpose for development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AAF924-8AB4-498F-B98E-6A4AE755F9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3" r="4759"/>
          <a:stretch/>
        </p:blipFill>
        <p:spPr bwMode="auto">
          <a:xfrm>
            <a:off x="20" y="10"/>
            <a:ext cx="753768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55FAE7-636D-4F39-ACDE-50AB3C6D6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433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AU" sz="2000" dirty="0">
                <a:latin typeface="+mj-lt"/>
              </a:rPr>
              <a:t>Assist to new game development</a:t>
            </a:r>
          </a:p>
          <a:p>
            <a:r>
              <a:rPr lang="en-US" sz="2000" dirty="0">
                <a:latin typeface="+mj-lt"/>
              </a:rPr>
              <a:t>N</a:t>
            </a:r>
            <a:r>
              <a:rPr lang="en-US" sz="2000" b="0" i="0" dirty="0">
                <a:effectLst/>
                <a:latin typeface="+mj-lt"/>
              </a:rPr>
              <a:t>ew game which involves visiting certain websites to catch the Pokemon</a:t>
            </a:r>
          </a:p>
          <a:p>
            <a:r>
              <a:rPr lang="en-US" sz="2000" dirty="0">
                <a:latin typeface="+mj-lt"/>
              </a:rPr>
              <a:t>Create game elements with Data structure, control flow &amp; functions of Python</a:t>
            </a:r>
            <a:endParaRPr lang="en-US" sz="2000" b="0" i="0" dirty="0">
              <a:effectLst/>
              <a:latin typeface="+mj-lt"/>
            </a:endParaRPr>
          </a:p>
          <a:p>
            <a:endParaRPr lang="en-A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0DFB0-C4C5-444B-B39B-9BE316230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anchor="ctr">
            <a:normAutofit/>
          </a:bodyPr>
          <a:lstStyle/>
          <a:p>
            <a:r>
              <a:rPr lang="en-AU" dirty="0"/>
              <a:t>Creating Variables and data structure</a:t>
            </a:r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E3FB7-1639-45D3-9B9F-5252F18A5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5097285" cy="2256390"/>
          </a:xfrm>
        </p:spPr>
        <p:txBody>
          <a:bodyPr>
            <a:normAutofit/>
          </a:bodyPr>
          <a:lstStyle/>
          <a:p>
            <a:pPr marL="0" indent="0">
              <a:buClr>
                <a:srgbClr val="AD34FE"/>
              </a:buClr>
              <a:buNone/>
            </a:pPr>
            <a:r>
              <a:rPr lang="en-AU" b="1" dirty="0"/>
              <a:t>Generate basic information of players and gyms with Python Data Structure</a:t>
            </a:r>
          </a:p>
          <a:p>
            <a:pPr marL="0" indent="0">
              <a:buClr>
                <a:srgbClr val="AD34FE"/>
              </a:buClr>
              <a:buNone/>
            </a:pPr>
            <a:r>
              <a:rPr lang="en-AU" b="1" dirty="0"/>
              <a:t>Modify data structures with information appending &amp; inserting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4EA254-71A5-45FA-ACC3-BBC032023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99" y="3359259"/>
            <a:ext cx="5484624" cy="28520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62EDAF-029F-4547-B0BD-5A7180EF5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357" y="3457573"/>
            <a:ext cx="5489646" cy="26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9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5743C-0A76-4A18-A968-DE7F647A0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anchor="ctr">
            <a:normAutofit/>
          </a:bodyPr>
          <a:lstStyle/>
          <a:p>
            <a:r>
              <a:rPr lang="en-AU" dirty="0"/>
              <a:t>Application of Control Flows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713AC-AD0E-43B7-8BCD-000286667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2256390"/>
          </a:xfrm>
        </p:spPr>
        <p:txBody>
          <a:bodyPr>
            <a:normAutofit/>
          </a:bodyPr>
          <a:lstStyle/>
          <a:p>
            <a:pPr>
              <a:buClr>
                <a:srgbClr val="AA27FE"/>
              </a:buClr>
            </a:pPr>
            <a:r>
              <a:rPr lang="en-AU" dirty="0"/>
              <a:t>Access players activities with general loops</a:t>
            </a:r>
          </a:p>
          <a:p>
            <a:pPr>
              <a:buClr>
                <a:srgbClr val="AA27FE"/>
              </a:buClr>
            </a:pPr>
            <a:r>
              <a:rPr lang="en-AU" dirty="0"/>
              <a:t>Convert between general loop and list comprehensions</a:t>
            </a:r>
          </a:p>
          <a:p>
            <a:pPr>
              <a:buClr>
                <a:srgbClr val="AA27FE"/>
              </a:buClr>
            </a:pPr>
            <a:r>
              <a:rPr lang="en-AU" dirty="0"/>
              <a:t>Do data cleaning and calculations within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5F353-273F-4770-A320-159C0F07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99" y="3846019"/>
            <a:ext cx="5484624" cy="1878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CDB871-FC78-4635-9708-E3FE5ABE8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357" y="4006537"/>
            <a:ext cx="5489646" cy="152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1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B399B-7052-41E2-A5AE-B31BA9BC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AU" dirty="0"/>
              <a:t>Create Functions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C71D9-2375-42A2-8753-850384498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0" y="2026013"/>
            <a:ext cx="3568661" cy="2352804"/>
          </a:xfrm>
        </p:spPr>
        <p:txBody>
          <a:bodyPr>
            <a:normAutofit/>
          </a:bodyPr>
          <a:lstStyle/>
          <a:p>
            <a:r>
              <a:rPr lang="en-AU" dirty="0"/>
              <a:t>Create functions to conduct various data processing tasks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46E84-1B6D-4EB4-A605-18D818F7C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812" y="702156"/>
            <a:ext cx="4772239" cy="527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6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49810-67D8-4E37-8221-E10A24A6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Challenges &amp; 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353CB-77A6-494B-A14A-6CC8274E5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6540825" cy="1419767"/>
          </a:xfrm>
        </p:spPr>
        <p:txBody>
          <a:bodyPr/>
          <a:lstStyle/>
          <a:p>
            <a:r>
              <a:rPr lang="en-AU" sz="2000" dirty="0"/>
              <a:t>Convert from general loops to list comprehension</a:t>
            </a:r>
          </a:p>
          <a:p>
            <a:r>
              <a:rPr lang="en-AU" sz="2000" dirty="0"/>
              <a:t>Analysis requirements of function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668520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Franklin Gothic Book</vt:lpstr>
      <vt:lpstr>Franklin Gothic Demi</vt:lpstr>
      <vt:lpstr>Wingdings 2</vt:lpstr>
      <vt:lpstr>DividendVTI</vt:lpstr>
      <vt:lpstr>Building Pokemon Stay – DSI Project 1</vt:lpstr>
      <vt:lpstr>Purpose for development</vt:lpstr>
      <vt:lpstr>Creating Variables and data structure</vt:lpstr>
      <vt:lpstr>Application of Control Flows</vt:lpstr>
      <vt:lpstr>Create Functions</vt:lpstr>
      <vt:lpstr>Challenges &amp; difficulties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2020-07-01T12:42:02Z</dcterms:created>
  <dcterms:modified xsi:type="dcterms:W3CDTF">2020-07-02T06:49:37Z</dcterms:modified>
</cp:coreProperties>
</file>