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A648-DB63-4CA8-A626-EE4080A3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9D79B-A35D-4A09-8BE1-15F139F66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7AA0-9E93-4A79-97AF-6CDA4789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ADAC-C0A2-46E2-97E0-A5B9C7BA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F174-7E2D-4DD5-8AB8-69493A6C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08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9B02-CCC9-4DAB-8B2D-F0111ECB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E3E37-96BD-4FC5-9158-49087D956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D450-E552-4F7C-9F79-BEC0C0D8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51CE-DE30-438E-80A6-FF59D72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68C1-BE51-48EA-9C2E-B1D527F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17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C1AF9-965E-43EC-A62D-3E93395DA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181B2-E300-4B32-AFA7-60A3CAFF3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8BA6-2CD3-481E-99E1-32B25C93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71D2-465A-4FE1-BFE1-42697928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4CCE-2115-42EF-9C1E-F633B1A4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A780-CFA9-43C0-B7CA-2884BBC3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C939-CBC0-4F01-B653-178673F1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5DCC-FCF3-496A-A73C-43CE2E5C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E2BE-FFBF-445A-B880-D8BCD818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49EB-19CA-40F8-964D-D2E1817D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92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9D9-AA3A-4D17-B7DC-28B2DC9B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D42B1-FC8B-44DD-AD13-89A1DF46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CA6CE-ACA1-4241-AD6C-B9C4BC09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0845-9306-41FE-926C-2029D692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FB8B-EF39-44E1-875D-7B120AB3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1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AC87-2513-4D26-9005-752F6869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D192-1189-4059-8EC7-8D48A81E2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33610-BD58-42F9-BD1A-D0B3EC24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CF85B-AC9C-4C4C-A6DE-715F3C5C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F3183-1C44-43A8-AB22-52757B77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A7025-999E-4891-8F38-EB62CF8C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65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871C-BEF4-41D5-9C97-BD344759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00F13-7907-4CBD-93BB-658C2A43B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BA73A-CCA9-4584-B914-539B6054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2C682-CF94-4BD5-9892-10287684B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2EF80-5532-4B53-8B39-68BB0AEAE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172E9-BF2E-45A9-BED2-7576760A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D30E7-01A8-47B6-8DD7-C03E0760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C5C12-0D82-447D-A2F6-2AA50666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68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9F21-93A0-40EE-840D-15495F79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4B22B-6663-44EC-A1D7-02DBCA87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B4B82-442A-44C9-9E52-D9BA017D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E7EAF-5D1D-4A0F-98AC-49E04419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0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98E8C-E184-4475-8AAE-0E8546FB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57D11-1D73-4837-BBA8-292DBDA4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79B6A-929F-4DE1-9D61-9058EAD7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97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7D20-483C-42E4-9086-B86495EA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ABC8-2682-4F13-AA85-874A898B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58FB-F56B-4109-9F2F-9C8FC484C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D6FFA-72EE-49E8-A66F-24EB59B1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F38B8-E5B2-4073-A43A-C07E34CB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C9E6-B150-45A2-AF07-A13E6900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11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E07-1D30-4098-8025-89822DC0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EEA89-F1A4-4993-BFB6-411287795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7A2B0-E32C-42EF-A2A8-43CAF75FF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5C13E-4445-4B0E-88AC-8A69F7F8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65F36-2B05-403B-AEF4-B8438FEC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E1171-1BF0-4856-BA28-41516C38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C969D-F42C-4EAF-A474-61C8E68D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0D235-A4A8-4803-8DC8-8A222621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3E4F-007E-42D1-BA00-2AFD4F242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4224-AEBC-48B3-9615-B794258C2075}" type="datetimeFigureOut">
              <a:rPr lang="en-AU" smtClean="0"/>
              <a:t>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6927-8C6B-4482-A6A4-CF5C6CA14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5CA6-6A32-4750-B436-D3C2B474E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6140F-5413-4CCA-B250-36202D90C2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04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8C6B-540A-4FEB-8C4D-FF682BC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40B8-85C8-4232-A16B-9EFD80A51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60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Haden Liu</dc:creator>
  <cp:lastModifiedBy>Haden Liu</cp:lastModifiedBy>
  <cp:revision>1</cp:revision>
  <dcterms:created xsi:type="dcterms:W3CDTF">2020-07-01T11:45:19Z</dcterms:created>
  <dcterms:modified xsi:type="dcterms:W3CDTF">2020-07-01T11:46:16Z</dcterms:modified>
</cp:coreProperties>
</file>