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2835A-A3C1-4D12-B294-616D59ABCE2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3957E8-F778-4098-89A5-8DAE2B1A74F2}">
      <dgm:prSet/>
      <dgm:spPr/>
      <dgm:t>
        <a:bodyPr/>
        <a:lstStyle/>
        <a:p>
          <a:r>
            <a:rPr lang="en-AU"/>
            <a:t>HTML5</a:t>
          </a:r>
          <a:endParaRPr lang="en-US"/>
        </a:p>
      </dgm:t>
    </dgm:pt>
    <dgm:pt modelId="{86BD92BF-A36E-49FF-854F-D573499DC6A6}" type="parTrans" cxnId="{4A0F3060-DD50-4F81-A128-D379799A6579}">
      <dgm:prSet/>
      <dgm:spPr/>
      <dgm:t>
        <a:bodyPr/>
        <a:lstStyle/>
        <a:p>
          <a:endParaRPr lang="en-US"/>
        </a:p>
      </dgm:t>
    </dgm:pt>
    <dgm:pt modelId="{CAAD4B72-0473-4F5E-9BA6-0A26E9FA63A6}" type="sibTrans" cxnId="{4A0F3060-DD50-4F81-A128-D379799A6579}">
      <dgm:prSet/>
      <dgm:spPr/>
      <dgm:t>
        <a:bodyPr/>
        <a:lstStyle/>
        <a:p>
          <a:endParaRPr lang="en-US"/>
        </a:p>
      </dgm:t>
    </dgm:pt>
    <dgm:pt modelId="{165E7307-5D3B-4010-B054-BD3CEA6AF17D}">
      <dgm:prSet/>
      <dgm:spPr/>
      <dgm:t>
        <a:bodyPr/>
        <a:lstStyle/>
        <a:p>
          <a:r>
            <a:rPr lang="en-AU"/>
            <a:t>CSS3</a:t>
          </a:r>
          <a:endParaRPr lang="en-US"/>
        </a:p>
      </dgm:t>
    </dgm:pt>
    <dgm:pt modelId="{E5CBD127-F26F-4716-94C5-90068EE6FE95}" type="parTrans" cxnId="{D7699008-AA99-4F8C-B78D-12102B5C199C}">
      <dgm:prSet/>
      <dgm:spPr/>
      <dgm:t>
        <a:bodyPr/>
        <a:lstStyle/>
        <a:p>
          <a:endParaRPr lang="en-US"/>
        </a:p>
      </dgm:t>
    </dgm:pt>
    <dgm:pt modelId="{0EC7559E-7124-42E9-960F-4C8F6B5C879B}" type="sibTrans" cxnId="{D7699008-AA99-4F8C-B78D-12102B5C199C}">
      <dgm:prSet/>
      <dgm:spPr/>
      <dgm:t>
        <a:bodyPr/>
        <a:lstStyle/>
        <a:p>
          <a:endParaRPr lang="en-US"/>
        </a:p>
      </dgm:t>
    </dgm:pt>
    <dgm:pt modelId="{A0B5EC4B-33AD-4B63-A016-93113476FD8E}">
      <dgm:prSet/>
      <dgm:spPr/>
      <dgm:t>
        <a:bodyPr/>
        <a:lstStyle/>
        <a:p>
          <a:r>
            <a:rPr lang="en-AU"/>
            <a:t>Bootstrap4</a:t>
          </a:r>
          <a:endParaRPr lang="en-US"/>
        </a:p>
      </dgm:t>
    </dgm:pt>
    <dgm:pt modelId="{8587AB05-4A98-4B07-A77E-FC9C60031A9B}" type="parTrans" cxnId="{323F5CD3-3733-408B-BD4B-6EBF83CD0634}">
      <dgm:prSet/>
      <dgm:spPr/>
      <dgm:t>
        <a:bodyPr/>
        <a:lstStyle/>
        <a:p>
          <a:endParaRPr lang="en-US"/>
        </a:p>
      </dgm:t>
    </dgm:pt>
    <dgm:pt modelId="{FE98E73A-76A5-4DC2-B286-681D24CBB588}" type="sibTrans" cxnId="{323F5CD3-3733-408B-BD4B-6EBF83CD0634}">
      <dgm:prSet/>
      <dgm:spPr/>
      <dgm:t>
        <a:bodyPr/>
        <a:lstStyle/>
        <a:p>
          <a:endParaRPr lang="en-US"/>
        </a:p>
      </dgm:t>
    </dgm:pt>
    <dgm:pt modelId="{A5DD7B66-0B6E-467A-B15C-7A22B21465C8}" type="pres">
      <dgm:prSet presAssocID="{40F2835A-A3C1-4D12-B294-616D59ABCE24}" presName="linear" presStyleCnt="0">
        <dgm:presLayoutVars>
          <dgm:animLvl val="lvl"/>
          <dgm:resizeHandles val="exact"/>
        </dgm:presLayoutVars>
      </dgm:prSet>
      <dgm:spPr/>
    </dgm:pt>
    <dgm:pt modelId="{75CA8983-B144-4643-A5A2-5A66F11B4744}" type="pres">
      <dgm:prSet presAssocID="{2C3957E8-F778-4098-89A5-8DAE2B1A74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A1A35D-7E30-4EA9-8A07-A72976AF53C7}" type="pres">
      <dgm:prSet presAssocID="{CAAD4B72-0473-4F5E-9BA6-0A26E9FA63A6}" presName="spacer" presStyleCnt="0"/>
      <dgm:spPr/>
    </dgm:pt>
    <dgm:pt modelId="{49431D88-222E-48E2-A28E-729861D0FE95}" type="pres">
      <dgm:prSet presAssocID="{165E7307-5D3B-4010-B054-BD3CEA6AF1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D1A93F-F2DB-4688-B143-39EF4DE84F7D}" type="pres">
      <dgm:prSet presAssocID="{0EC7559E-7124-42E9-960F-4C8F6B5C879B}" presName="spacer" presStyleCnt="0"/>
      <dgm:spPr/>
    </dgm:pt>
    <dgm:pt modelId="{54B4B6B5-E1AD-4A5C-8F3A-19EFE458D01D}" type="pres">
      <dgm:prSet presAssocID="{A0B5EC4B-33AD-4B63-A016-93113476FD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CC7F02-D8A2-4FA3-9243-D93AA6A79CEC}" type="presOf" srcId="{165E7307-5D3B-4010-B054-BD3CEA6AF17D}" destId="{49431D88-222E-48E2-A28E-729861D0FE95}" srcOrd="0" destOrd="0" presId="urn:microsoft.com/office/officeart/2005/8/layout/vList2"/>
    <dgm:cxn modelId="{D7699008-AA99-4F8C-B78D-12102B5C199C}" srcId="{40F2835A-A3C1-4D12-B294-616D59ABCE24}" destId="{165E7307-5D3B-4010-B054-BD3CEA6AF17D}" srcOrd="1" destOrd="0" parTransId="{E5CBD127-F26F-4716-94C5-90068EE6FE95}" sibTransId="{0EC7559E-7124-42E9-960F-4C8F6B5C879B}"/>
    <dgm:cxn modelId="{4A0F3060-DD50-4F81-A128-D379799A6579}" srcId="{40F2835A-A3C1-4D12-B294-616D59ABCE24}" destId="{2C3957E8-F778-4098-89A5-8DAE2B1A74F2}" srcOrd="0" destOrd="0" parTransId="{86BD92BF-A36E-49FF-854F-D573499DC6A6}" sibTransId="{CAAD4B72-0473-4F5E-9BA6-0A26E9FA63A6}"/>
    <dgm:cxn modelId="{A088A44A-8DF0-422C-B20B-36D87652F3F7}" type="presOf" srcId="{40F2835A-A3C1-4D12-B294-616D59ABCE24}" destId="{A5DD7B66-0B6E-467A-B15C-7A22B21465C8}" srcOrd="0" destOrd="0" presId="urn:microsoft.com/office/officeart/2005/8/layout/vList2"/>
    <dgm:cxn modelId="{EB80475A-88C0-4FAA-B2D6-D6CCD1609BC9}" type="presOf" srcId="{A0B5EC4B-33AD-4B63-A016-93113476FD8E}" destId="{54B4B6B5-E1AD-4A5C-8F3A-19EFE458D01D}" srcOrd="0" destOrd="0" presId="urn:microsoft.com/office/officeart/2005/8/layout/vList2"/>
    <dgm:cxn modelId="{3C97088F-5BE8-4B8E-B8AE-DE3B6E15AF35}" type="presOf" srcId="{2C3957E8-F778-4098-89A5-8DAE2B1A74F2}" destId="{75CA8983-B144-4643-A5A2-5A66F11B4744}" srcOrd="0" destOrd="0" presId="urn:microsoft.com/office/officeart/2005/8/layout/vList2"/>
    <dgm:cxn modelId="{323F5CD3-3733-408B-BD4B-6EBF83CD0634}" srcId="{40F2835A-A3C1-4D12-B294-616D59ABCE24}" destId="{A0B5EC4B-33AD-4B63-A016-93113476FD8E}" srcOrd="2" destOrd="0" parTransId="{8587AB05-4A98-4B07-A77E-FC9C60031A9B}" sibTransId="{FE98E73A-76A5-4DC2-B286-681D24CBB588}"/>
    <dgm:cxn modelId="{FFFD7746-7228-4949-8CFD-9A6F521C5CA0}" type="presParOf" srcId="{A5DD7B66-0B6E-467A-B15C-7A22B21465C8}" destId="{75CA8983-B144-4643-A5A2-5A66F11B4744}" srcOrd="0" destOrd="0" presId="urn:microsoft.com/office/officeart/2005/8/layout/vList2"/>
    <dgm:cxn modelId="{DE0D6956-48BA-4659-9D04-8ACE3E4763E2}" type="presParOf" srcId="{A5DD7B66-0B6E-467A-B15C-7A22B21465C8}" destId="{39A1A35D-7E30-4EA9-8A07-A72976AF53C7}" srcOrd="1" destOrd="0" presId="urn:microsoft.com/office/officeart/2005/8/layout/vList2"/>
    <dgm:cxn modelId="{CBB94CF9-82D8-4BCB-B3D7-0CB562D24294}" type="presParOf" srcId="{A5DD7B66-0B6E-467A-B15C-7A22B21465C8}" destId="{49431D88-222E-48E2-A28E-729861D0FE95}" srcOrd="2" destOrd="0" presId="urn:microsoft.com/office/officeart/2005/8/layout/vList2"/>
    <dgm:cxn modelId="{3AD140AB-66AD-429D-8640-FE544EDAE05C}" type="presParOf" srcId="{A5DD7B66-0B6E-467A-B15C-7A22B21465C8}" destId="{38D1A93F-F2DB-4688-B143-39EF4DE84F7D}" srcOrd="3" destOrd="0" presId="urn:microsoft.com/office/officeart/2005/8/layout/vList2"/>
    <dgm:cxn modelId="{A51E6598-FBE6-4E10-B3F7-90361803F870}" type="presParOf" srcId="{A5DD7B66-0B6E-467A-B15C-7A22B21465C8}" destId="{54B4B6B5-E1AD-4A5C-8F3A-19EFE458D0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A8983-B144-4643-A5A2-5A66F11B4744}">
      <dsp:nvSpPr>
        <dsp:cNvPr id="0" name=""/>
        <dsp:cNvSpPr/>
      </dsp:nvSpPr>
      <dsp:spPr>
        <a:xfrm>
          <a:off x="0" y="260324"/>
          <a:ext cx="5457824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/>
            <a:t>HTML5</a:t>
          </a:r>
          <a:endParaRPr lang="en-US" sz="6500" kern="1200"/>
        </a:p>
      </dsp:txBody>
      <dsp:txXfrm>
        <a:off x="76105" y="336429"/>
        <a:ext cx="5305614" cy="1406815"/>
      </dsp:txXfrm>
    </dsp:sp>
    <dsp:sp modelId="{49431D88-222E-48E2-A28E-729861D0FE95}">
      <dsp:nvSpPr>
        <dsp:cNvPr id="0" name=""/>
        <dsp:cNvSpPr/>
      </dsp:nvSpPr>
      <dsp:spPr>
        <a:xfrm>
          <a:off x="0" y="2006550"/>
          <a:ext cx="5457824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/>
            <a:t>CSS3</a:t>
          </a:r>
          <a:endParaRPr lang="en-US" sz="6500" kern="1200"/>
        </a:p>
      </dsp:txBody>
      <dsp:txXfrm>
        <a:off x="76105" y="2082655"/>
        <a:ext cx="5305614" cy="1406815"/>
      </dsp:txXfrm>
    </dsp:sp>
    <dsp:sp modelId="{54B4B6B5-E1AD-4A5C-8F3A-19EFE458D01D}">
      <dsp:nvSpPr>
        <dsp:cNvPr id="0" name=""/>
        <dsp:cNvSpPr/>
      </dsp:nvSpPr>
      <dsp:spPr>
        <a:xfrm>
          <a:off x="0" y="3752775"/>
          <a:ext cx="5457824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/>
            <a:t>Bootstrap4</a:t>
          </a:r>
          <a:endParaRPr lang="en-US" sz="6500" kern="1200"/>
        </a:p>
      </dsp:txBody>
      <dsp:txXfrm>
        <a:off x="76105" y="3828880"/>
        <a:ext cx="5305614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4D5D-59BA-402F-852A-B8F5EFD0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F3ECD-BABE-4AC2-870F-ED925E519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81ED-10FD-4C28-8B92-B751F64B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9B50-0D38-4FE1-BA0E-3E50B861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35F5-5494-495C-B2BD-E6B4C660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16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A4C8-CEAF-4AA5-B7AC-AF833ADD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45009-9308-4AC5-93E4-A9F2C7022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2351-0458-4B67-8B81-F8EA96E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E941-4FC7-4B62-91A6-A722394F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4B4AC-3EC3-4E58-B95E-316D3A5A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8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9091B-278A-4338-B7E2-AB3655074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AAC5F-CB53-4524-9925-2C7D6BAEA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4480-3100-4CC8-BD29-59105A91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B4EE-50C5-495D-B659-8B1A273A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4603-468A-4317-9AA3-566A5055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97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1514-4AE9-4C1A-B823-5A94F222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B992-FC1D-4101-88DA-3987A7CD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2361-74F8-4D73-98EC-7C39E61A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E6C3-4852-4595-9719-F343B51B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8885-1AEE-48F2-9B80-F6D697F8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76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6737-D657-40EB-AA05-E3CCAA43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82FA-AC84-47A2-BE7D-C9DA5653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932D-6426-4893-8F41-3A83A027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A2-7F8C-4767-AC5A-55608DDC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40BA-0179-435F-B812-E562C90E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F762-50EE-4FD1-967E-FE08E4C0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EDFA-0D03-4FE9-A3B2-470E504B0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A1E1C-7532-4EAC-81DA-49BF7B8A5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CDD7-542C-4884-A159-805DA718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F39B4-D9B5-43CD-98DE-77BD6D02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4889D-8B4E-4E19-BD5C-E95C99E2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3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F31D-4EF1-4C1F-AA23-62CA9B1C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C9B9-E617-4987-877C-1D3A256A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A91EC-15C9-4716-9D3E-8D960C98E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F7761-8103-408A-9539-5BE935A4D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FEF28-120A-40F4-A35B-594F006B4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66F5D-9A79-415C-A75D-4C43E1EB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55C3F-E1AD-4C85-AF42-49145F0B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24923-E926-4072-ABC0-5B333EA6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46C4-7EDE-4CE2-B649-DF41D3BD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51940-C28B-4402-A4AA-CA0884B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40E36-C54F-461E-8D46-0BDD0E76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F0B9D-6228-4D44-8166-1E3B040F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41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C1564-DC8D-4413-A484-E77B73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E8BD8-0E7F-4367-9DDC-721A6BE1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D1384-C841-4456-8C5A-1A8CE23F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43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6AEC-01DA-4FBB-A2F9-727A4FF8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5351-44E8-4C64-9B5A-5F81277B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1D1DB-B41E-4755-A23C-98E8FA68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F78E3-A5D2-4A06-825C-9520AD31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6D977-D1CE-4370-9CE0-250C27CB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B918-00D5-4161-B184-F577942C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51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8A1A-D821-45F0-8CA5-30C69E27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C0FB-2F65-4C2D-AB15-2C05D9512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A5B2D-FEF5-4BA1-A8A2-4E60153A5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A2807-C784-43FB-AC11-AD84F2B1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D51F-0FF9-4129-BFA4-A1F6C4E4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01CC5-DF24-4488-AC3E-952A9230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34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0080E-73C2-4052-AC71-D3CBE98C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32773-C643-49FD-83E1-994A7398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ADE1-C8DE-4D99-8C07-E080E1CF4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E99E-5285-486A-8529-1CC26CB16FC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197CE-DE5A-46A8-AD28-EFCD04D28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4F9-709E-4CD9-B404-06E3BFBB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A37D-C220-41AA-9AE2-067A5A7362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1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cious-keller-0564ad.netlify.app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444C5-0CEE-4619-AD4A-46E8A212D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AU" sz="4000" dirty="0">
                <a:solidFill>
                  <a:schemeClr val="bg2"/>
                </a:solidFill>
              </a:rPr>
              <a:t>Personal Portfolio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A6D47-6863-4EF2-8EFC-313412450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AU" sz="1800" dirty="0"/>
              <a:t>Hang (Haden) Liu</a:t>
            </a:r>
          </a:p>
        </p:txBody>
      </p:sp>
    </p:spTree>
    <p:extLst>
      <p:ext uri="{BB962C8B-B14F-4D97-AF65-F5344CB8AC3E}">
        <p14:creationId xmlns:p14="http://schemas.microsoft.com/office/powerpoint/2010/main" val="92019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6FE7-5885-4AA1-B989-A2854140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 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B8C5-210A-4F49-976A-BFFDC3B1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1611" cy="4351338"/>
          </a:xfrm>
        </p:spPr>
        <p:txBody>
          <a:bodyPr/>
          <a:lstStyle/>
          <a:p>
            <a:r>
              <a:rPr lang="en-AU" dirty="0"/>
              <a:t>Present technical skills and project experience to potential employers.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Convenient and one-stop access to resume, LinkedIn and </a:t>
            </a:r>
            <a:r>
              <a:rPr lang="en-AU" dirty="0" err="1"/>
              <a:t>Github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559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FD7A-4396-44D6-AD94-DCB4B215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Audiences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0398-8CEF-426F-A45C-6D3332E6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3021" cy="4351338"/>
          </a:xfrm>
        </p:spPr>
        <p:txBody>
          <a:bodyPr/>
          <a:lstStyle/>
          <a:p>
            <a:r>
              <a:rPr lang="en-AU" dirty="0"/>
              <a:t>Industrial Employers</a:t>
            </a:r>
          </a:p>
          <a:p>
            <a:r>
              <a:rPr lang="en-AU" dirty="0"/>
              <a:t>LinkedIn Connections</a:t>
            </a:r>
          </a:p>
          <a:p>
            <a:r>
              <a:rPr lang="en-AU" dirty="0"/>
              <a:t>Other Networking Connections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06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14355-8D76-4B34-8AAD-749345A1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AU" sz="4000"/>
              <a:t>Sitemap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2118-D4AF-4EFD-BB0B-ECDAFEFDD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/>
              <a:t>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5351E-26B0-40C4-98BF-0EFF4D0F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825625"/>
            <a:ext cx="5895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C2C96-C36F-4C93-9FAB-E2CF3436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Wire Frame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35E73-0DA2-4614-B249-144B7B43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509" y="2058920"/>
            <a:ext cx="1816421" cy="3514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828F0-69EC-42C7-863B-59383302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04" y="2219235"/>
            <a:ext cx="4312287" cy="335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16927-0643-47E7-AAE4-8BC4D7D0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AU" sz="3600"/>
              <a:t>Technologies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C0F5D8-B4F3-40A0-BC74-E601E01A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261767"/>
              </p:ext>
            </p:extLst>
          </p:nvPr>
        </p:nvGraphicFramePr>
        <p:xfrm>
          <a:off x="6091238" y="642938"/>
          <a:ext cx="5457825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9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2D69-2D63-4D1C-9E74-145CB079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4BB5-6F78-45A8-887B-EF861B85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Deployed URL: </a:t>
            </a:r>
            <a:r>
              <a:rPr lang="en-AU" b="0" i="0" u="sng" dirty="0">
                <a:effectLst/>
                <a:latin typeface="-apple-system"/>
                <a:hlinkClick r:id="rId2"/>
              </a:rPr>
              <a:t>https://gracious-</a:t>
            </a:r>
            <a:r>
              <a:rPr lang="en-AU" b="0" i="0" u="sng" dirty="0" err="1">
                <a:effectLst/>
                <a:latin typeface="-apple-system"/>
                <a:hlinkClick r:id="rId2"/>
              </a:rPr>
              <a:t>keller</a:t>
            </a:r>
            <a:r>
              <a:rPr lang="en-AU" b="0" i="0" u="sng" dirty="0">
                <a:effectLst/>
                <a:latin typeface="-apple-system"/>
                <a:hlinkClick r:id="rId2"/>
              </a:rPr>
              <a:t>-</a:t>
            </a:r>
            <a:r>
              <a:rPr lang="en-AU" b="0" i="0" u="sng" dirty="0" err="1">
                <a:effectLst/>
                <a:latin typeface="-apple-system"/>
                <a:hlinkClick r:id="rId2"/>
              </a:rPr>
              <a:t>0564ad.netlify.app</a:t>
            </a:r>
            <a:r>
              <a:rPr lang="en-AU" b="0" i="0" u="sng" dirty="0">
                <a:effectLst/>
                <a:latin typeface="-apple-system"/>
                <a:hlinkClick r:id="rId2"/>
              </a:rPr>
              <a:t>/</a:t>
            </a:r>
            <a:r>
              <a:rPr lang="en-AU" b="0" i="0" u="sng" dirty="0" err="1">
                <a:effectLst/>
                <a:latin typeface="-apple-system"/>
                <a:hlinkClick r:id="rId2"/>
              </a:rPr>
              <a:t>index.html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817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Personal Portfolio Demo</vt:lpstr>
      <vt:lpstr>Development Purpose </vt:lpstr>
      <vt:lpstr>Target Audiences</vt:lpstr>
      <vt:lpstr>Sitemap</vt:lpstr>
      <vt:lpstr>Wire Frame Design</vt:lpstr>
      <vt:lpstr>Technologies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Portfolio Demo</dc:title>
  <dc:creator>Haden Liu</dc:creator>
  <cp:lastModifiedBy>Haden Liu</cp:lastModifiedBy>
  <cp:revision>2</cp:revision>
  <dcterms:created xsi:type="dcterms:W3CDTF">2020-11-12T22:50:26Z</dcterms:created>
  <dcterms:modified xsi:type="dcterms:W3CDTF">2020-11-12T22:59:52Z</dcterms:modified>
</cp:coreProperties>
</file>