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31953-784F-4A8E-ADAB-110BEC5D581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8892AF6-9710-4172-BE10-6CA1B58808BA}">
      <dgm:prSet/>
      <dgm:spPr/>
      <dgm:t>
        <a:bodyPr/>
        <a:lstStyle/>
        <a:p>
          <a:r>
            <a:rPr lang="en-AU"/>
            <a:t>HTML ( ERB )</a:t>
          </a:r>
          <a:endParaRPr lang="en-US"/>
        </a:p>
      </dgm:t>
    </dgm:pt>
    <dgm:pt modelId="{2AB2E2FB-08D4-455A-BC0C-233229340EE4}" type="parTrans" cxnId="{625EB7EE-ECB9-405E-BC76-D2A42457AE29}">
      <dgm:prSet/>
      <dgm:spPr/>
      <dgm:t>
        <a:bodyPr/>
        <a:lstStyle/>
        <a:p>
          <a:endParaRPr lang="en-US"/>
        </a:p>
      </dgm:t>
    </dgm:pt>
    <dgm:pt modelId="{D85FB593-9FBE-4E28-BC70-AC44CD1CFF92}" type="sibTrans" cxnId="{625EB7EE-ECB9-405E-BC76-D2A42457AE29}">
      <dgm:prSet/>
      <dgm:spPr/>
      <dgm:t>
        <a:bodyPr/>
        <a:lstStyle/>
        <a:p>
          <a:endParaRPr lang="en-US"/>
        </a:p>
      </dgm:t>
    </dgm:pt>
    <dgm:pt modelId="{042A07B4-B947-4220-8EE7-1FB32C965DD2}">
      <dgm:prSet/>
      <dgm:spPr/>
      <dgm:t>
        <a:bodyPr/>
        <a:lstStyle/>
        <a:p>
          <a:r>
            <a:rPr lang="en-AU"/>
            <a:t>CSS &amp; Bootstrap</a:t>
          </a:r>
          <a:endParaRPr lang="en-US"/>
        </a:p>
      </dgm:t>
    </dgm:pt>
    <dgm:pt modelId="{171E614E-C91B-4E46-AEA3-213719E3C9F2}" type="parTrans" cxnId="{74DD55F6-6364-4816-820B-74DA3B2F3429}">
      <dgm:prSet/>
      <dgm:spPr/>
      <dgm:t>
        <a:bodyPr/>
        <a:lstStyle/>
        <a:p>
          <a:endParaRPr lang="en-US"/>
        </a:p>
      </dgm:t>
    </dgm:pt>
    <dgm:pt modelId="{1851F91F-B876-415E-AA2F-CF71CDB1DBA2}" type="sibTrans" cxnId="{74DD55F6-6364-4816-820B-74DA3B2F3429}">
      <dgm:prSet/>
      <dgm:spPr/>
      <dgm:t>
        <a:bodyPr/>
        <a:lstStyle/>
        <a:p>
          <a:endParaRPr lang="en-US"/>
        </a:p>
      </dgm:t>
    </dgm:pt>
    <dgm:pt modelId="{0C294309-93BA-45F0-809D-A51D2E0A40A4}">
      <dgm:prSet/>
      <dgm:spPr/>
      <dgm:t>
        <a:bodyPr/>
        <a:lstStyle/>
        <a:p>
          <a:r>
            <a:rPr lang="en-AU"/>
            <a:t>Ruby on rails</a:t>
          </a:r>
          <a:endParaRPr lang="en-US"/>
        </a:p>
      </dgm:t>
    </dgm:pt>
    <dgm:pt modelId="{8C39A5A1-F051-4F55-B286-4E080F6A667D}" type="parTrans" cxnId="{C26ECF06-6F74-483B-98BC-BD20441C2C34}">
      <dgm:prSet/>
      <dgm:spPr/>
      <dgm:t>
        <a:bodyPr/>
        <a:lstStyle/>
        <a:p>
          <a:endParaRPr lang="en-US"/>
        </a:p>
      </dgm:t>
    </dgm:pt>
    <dgm:pt modelId="{6E1BD984-34E8-4251-9DAC-7BEC5F3CDF98}" type="sibTrans" cxnId="{C26ECF06-6F74-483B-98BC-BD20441C2C34}">
      <dgm:prSet/>
      <dgm:spPr/>
      <dgm:t>
        <a:bodyPr/>
        <a:lstStyle/>
        <a:p>
          <a:endParaRPr lang="en-US"/>
        </a:p>
      </dgm:t>
    </dgm:pt>
    <dgm:pt modelId="{A1379648-E98F-45EF-979F-FFCDEDD3BEBA}">
      <dgm:prSet/>
      <dgm:spPr/>
      <dgm:t>
        <a:bodyPr/>
        <a:lstStyle/>
        <a:p>
          <a:r>
            <a:rPr lang="en-AU"/>
            <a:t>PostgreSQL</a:t>
          </a:r>
          <a:endParaRPr lang="en-US"/>
        </a:p>
      </dgm:t>
    </dgm:pt>
    <dgm:pt modelId="{52913DC3-9AA7-455D-B3A9-CE9C1B5B9C59}" type="parTrans" cxnId="{5C812DD4-9761-4115-90ED-15E3E6039944}">
      <dgm:prSet/>
      <dgm:spPr/>
      <dgm:t>
        <a:bodyPr/>
        <a:lstStyle/>
        <a:p>
          <a:endParaRPr lang="en-US"/>
        </a:p>
      </dgm:t>
    </dgm:pt>
    <dgm:pt modelId="{021EAA87-8921-4C88-BECA-41CFCAE26B1B}" type="sibTrans" cxnId="{5C812DD4-9761-4115-90ED-15E3E6039944}">
      <dgm:prSet/>
      <dgm:spPr/>
      <dgm:t>
        <a:bodyPr/>
        <a:lstStyle/>
        <a:p>
          <a:endParaRPr lang="en-US"/>
        </a:p>
      </dgm:t>
    </dgm:pt>
    <dgm:pt modelId="{9CCD2560-0CF5-47C0-86AD-62FC2CAA635E}" type="pres">
      <dgm:prSet presAssocID="{82131953-784F-4A8E-ADAB-110BEC5D581F}" presName="root" presStyleCnt="0">
        <dgm:presLayoutVars>
          <dgm:dir/>
          <dgm:resizeHandles val="exact"/>
        </dgm:presLayoutVars>
      </dgm:prSet>
      <dgm:spPr/>
    </dgm:pt>
    <dgm:pt modelId="{4163D461-2469-4DB5-B339-2847693FE0A8}" type="pres">
      <dgm:prSet presAssocID="{C8892AF6-9710-4172-BE10-6CA1B58808BA}" presName="compNode" presStyleCnt="0"/>
      <dgm:spPr/>
    </dgm:pt>
    <dgm:pt modelId="{1428899F-A9CB-4EB1-B458-6947242E9A6E}" type="pres">
      <dgm:prSet presAssocID="{C8892AF6-9710-4172-BE10-6CA1B58808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8DAFD61-0D11-4476-8717-8F42B08F4ACD}" type="pres">
      <dgm:prSet presAssocID="{C8892AF6-9710-4172-BE10-6CA1B58808BA}" presName="spaceRect" presStyleCnt="0"/>
      <dgm:spPr/>
    </dgm:pt>
    <dgm:pt modelId="{C32066A9-20B4-4840-9C65-CCB904F46189}" type="pres">
      <dgm:prSet presAssocID="{C8892AF6-9710-4172-BE10-6CA1B58808BA}" presName="textRect" presStyleLbl="revTx" presStyleIdx="0" presStyleCnt="4">
        <dgm:presLayoutVars>
          <dgm:chMax val="1"/>
          <dgm:chPref val="1"/>
        </dgm:presLayoutVars>
      </dgm:prSet>
      <dgm:spPr/>
    </dgm:pt>
    <dgm:pt modelId="{DAAF4F4F-D112-4B76-9917-EF8BE90116E9}" type="pres">
      <dgm:prSet presAssocID="{D85FB593-9FBE-4E28-BC70-AC44CD1CFF92}" presName="sibTrans" presStyleCnt="0"/>
      <dgm:spPr/>
    </dgm:pt>
    <dgm:pt modelId="{5F186601-10C7-41BA-AEC1-DEABD3E42DAC}" type="pres">
      <dgm:prSet presAssocID="{042A07B4-B947-4220-8EE7-1FB32C965DD2}" presName="compNode" presStyleCnt="0"/>
      <dgm:spPr/>
    </dgm:pt>
    <dgm:pt modelId="{7BE2856F-C5CD-4805-8B5C-1B8CD43FB2CC}" type="pres">
      <dgm:prSet presAssocID="{042A07B4-B947-4220-8EE7-1FB32C965D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F0A6E4B6-BF4F-4E18-ADA0-E5B21ADCBE67}" type="pres">
      <dgm:prSet presAssocID="{042A07B4-B947-4220-8EE7-1FB32C965DD2}" presName="spaceRect" presStyleCnt="0"/>
      <dgm:spPr/>
    </dgm:pt>
    <dgm:pt modelId="{1C3FAB82-CB28-4EF2-8FA2-8C375B5F761F}" type="pres">
      <dgm:prSet presAssocID="{042A07B4-B947-4220-8EE7-1FB32C965DD2}" presName="textRect" presStyleLbl="revTx" presStyleIdx="1" presStyleCnt="4">
        <dgm:presLayoutVars>
          <dgm:chMax val="1"/>
          <dgm:chPref val="1"/>
        </dgm:presLayoutVars>
      </dgm:prSet>
      <dgm:spPr/>
    </dgm:pt>
    <dgm:pt modelId="{212870DE-8119-4991-AD4A-3356FA6CC354}" type="pres">
      <dgm:prSet presAssocID="{1851F91F-B876-415E-AA2F-CF71CDB1DBA2}" presName="sibTrans" presStyleCnt="0"/>
      <dgm:spPr/>
    </dgm:pt>
    <dgm:pt modelId="{D421692A-4A1A-4FFC-A9B4-D049808BF1B5}" type="pres">
      <dgm:prSet presAssocID="{0C294309-93BA-45F0-809D-A51D2E0A40A4}" presName="compNode" presStyleCnt="0"/>
      <dgm:spPr/>
    </dgm:pt>
    <dgm:pt modelId="{394D5E08-BDC8-4B82-8631-51810A77DE56}" type="pres">
      <dgm:prSet presAssocID="{0C294309-93BA-45F0-809D-A51D2E0A40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E940AE1D-BCFF-4114-ADF7-DE8C197A987C}" type="pres">
      <dgm:prSet presAssocID="{0C294309-93BA-45F0-809D-A51D2E0A40A4}" presName="spaceRect" presStyleCnt="0"/>
      <dgm:spPr/>
    </dgm:pt>
    <dgm:pt modelId="{A585E30B-F432-43D4-B920-8B246449333A}" type="pres">
      <dgm:prSet presAssocID="{0C294309-93BA-45F0-809D-A51D2E0A40A4}" presName="textRect" presStyleLbl="revTx" presStyleIdx="2" presStyleCnt="4">
        <dgm:presLayoutVars>
          <dgm:chMax val="1"/>
          <dgm:chPref val="1"/>
        </dgm:presLayoutVars>
      </dgm:prSet>
      <dgm:spPr/>
    </dgm:pt>
    <dgm:pt modelId="{836AB1BD-F931-4F67-BA7C-8F2C0D70B1AB}" type="pres">
      <dgm:prSet presAssocID="{6E1BD984-34E8-4251-9DAC-7BEC5F3CDF98}" presName="sibTrans" presStyleCnt="0"/>
      <dgm:spPr/>
    </dgm:pt>
    <dgm:pt modelId="{498C0DF2-8CAD-4605-AA85-064441B0AB6D}" type="pres">
      <dgm:prSet presAssocID="{A1379648-E98F-45EF-979F-FFCDEDD3BEBA}" presName="compNode" presStyleCnt="0"/>
      <dgm:spPr/>
    </dgm:pt>
    <dgm:pt modelId="{1E38C872-CC6D-4DB8-8D10-5E1F33E17025}" type="pres">
      <dgm:prSet presAssocID="{A1379648-E98F-45EF-979F-FFCDEDD3BE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657871-BA53-4C22-8377-32FBACF69BB2}" type="pres">
      <dgm:prSet presAssocID="{A1379648-E98F-45EF-979F-FFCDEDD3BEBA}" presName="spaceRect" presStyleCnt="0"/>
      <dgm:spPr/>
    </dgm:pt>
    <dgm:pt modelId="{07B321BE-4C1E-4046-9CA9-A31CAC8307A2}" type="pres">
      <dgm:prSet presAssocID="{A1379648-E98F-45EF-979F-FFCDEDD3BE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26ECF06-6F74-483B-98BC-BD20441C2C34}" srcId="{82131953-784F-4A8E-ADAB-110BEC5D581F}" destId="{0C294309-93BA-45F0-809D-A51D2E0A40A4}" srcOrd="2" destOrd="0" parTransId="{8C39A5A1-F051-4F55-B286-4E080F6A667D}" sibTransId="{6E1BD984-34E8-4251-9DAC-7BEC5F3CDF98}"/>
    <dgm:cxn modelId="{85B25F35-5C61-43BC-9C20-189F92E1D0B8}" type="presOf" srcId="{C8892AF6-9710-4172-BE10-6CA1B58808BA}" destId="{C32066A9-20B4-4840-9C65-CCB904F46189}" srcOrd="0" destOrd="0" presId="urn:microsoft.com/office/officeart/2018/2/layout/IconLabelList"/>
    <dgm:cxn modelId="{7B71DE6C-B79B-4A70-9BFA-AF4F7F312AF3}" type="presOf" srcId="{A1379648-E98F-45EF-979F-FFCDEDD3BEBA}" destId="{07B321BE-4C1E-4046-9CA9-A31CAC8307A2}" srcOrd="0" destOrd="0" presId="urn:microsoft.com/office/officeart/2018/2/layout/IconLabelList"/>
    <dgm:cxn modelId="{458577BD-0132-4375-9358-90CCD8C2303A}" type="presOf" srcId="{0C294309-93BA-45F0-809D-A51D2E0A40A4}" destId="{A585E30B-F432-43D4-B920-8B246449333A}" srcOrd="0" destOrd="0" presId="urn:microsoft.com/office/officeart/2018/2/layout/IconLabelList"/>
    <dgm:cxn modelId="{E29B7ECD-D665-43D6-B706-EAF863A9796E}" type="presOf" srcId="{82131953-784F-4A8E-ADAB-110BEC5D581F}" destId="{9CCD2560-0CF5-47C0-86AD-62FC2CAA635E}" srcOrd="0" destOrd="0" presId="urn:microsoft.com/office/officeart/2018/2/layout/IconLabelList"/>
    <dgm:cxn modelId="{5C812DD4-9761-4115-90ED-15E3E6039944}" srcId="{82131953-784F-4A8E-ADAB-110BEC5D581F}" destId="{A1379648-E98F-45EF-979F-FFCDEDD3BEBA}" srcOrd="3" destOrd="0" parTransId="{52913DC3-9AA7-455D-B3A9-CE9C1B5B9C59}" sibTransId="{021EAA87-8921-4C88-BECA-41CFCAE26B1B}"/>
    <dgm:cxn modelId="{625EB7EE-ECB9-405E-BC76-D2A42457AE29}" srcId="{82131953-784F-4A8E-ADAB-110BEC5D581F}" destId="{C8892AF6-9710-4172-BE10-6CA1B58808BA}" srcOrd="0" destOrd="0" parTransId="{2AB2E2FB-08D4-455A-BC0C-233229340EE4}" sibTransId="{D85FB593-9FBE-4E28-BC70-AC44CD1CFF92}"/>
    <dgm:cxn modelId="{74DD55F6-6364-4816-820B-74DA3B2F3429}" srcId="{82131953-784F-4A8E-ADAB-110BEC5D581F}" destId="{042A07B4-B947-4220-8EE7-1FB32C965DD2}" srcOrd="1" destOrd="0" parTransId="{171E614E-C91B-4E46-AEA3-213719E3C9F2}" sibTransId="{1851F91F-B876-415E-AA2F-CF71CDB1DBA2}"/>
    <dgm:cxn modelId="{0F5256F6-7935-48C5-84EE-CDC3EB7BB437}" type="presOf" srcId="{042A07B4-B947-4220-8EE7-1FB32C965DD2}" destId="{1C3FAB82-CB28-4EF2-8FA2-8C375B5F761F}" srcOrd="0" destOrd="0" presId="urn:microsoft.com/office/officeart/2018/2/layout/IconLabelList"/>
    <dgm:cxn modelId="{8577CD36-1FCE-4C24-9DEC-8CC4B40A030C}" type="presParOf" srcId="{9CCD2560-0CF5-47C0-86AD-62FC2CAA635E}" destId="{4163D461-2469-4DB5-B339-2847693FE0A8}" srcOrd="0" destOrd="0" presId="urn:microsoft.com/office/officeart/2018/2/layout/IconLabelList"/>
    <dgm:cxn modelId="{8BC535C7-D764-4208-990F-B969E247CF6E}" type="presParOf" srcId="{4163D461-2469-4DB5-B339-2847693FE0A8}" destId="{1428899F-A9CB-4EB1-B458-6947242E9A6E}" srcOrd="0" destOrd="0" presId="urn:microsoft.com/office/officeart/2018/2/layout/IconLabelList"/>
    <dgm:cxn modelId="{EC25D6A4-F21F-47B1-9398-C24BABA2C59F}" type="presParOf" srcId="{4163D461-2469-4DB5-B339-2847693FE0A8}" destId="{28DAFD61-0D11-4476-8717-8F42B08F4ACD}" srcOrd="1" destOrd="0" presId="urn:microsoft.com/office/officeart/2018/2/layout/IconLabelList"/>
    <dgm:cxn modelId="{485FFD90-2F03-41A8-A5CB-3D50F981EB78}" type="presParOf" srcId="{4163D461-2469-4DB5-B339-2847693FE0A8}" destId="{C32066A9-20B4-4840-9C65-CCB904F46189}" srcOrd="2" destOrd="0" presId="urn:microsoft.com/office/officeart/2018/2/layout/IconLabelList"/>
    <dgm:cxn modelId="{C862FDDC-1436-4B40-B3F3-8F32FB1D9ED6}" type="presParOf" srcId="{9CCD2560-0CF5-47C0-86AD-62FC2CAA635E}" destId="{DAAF4F4F-D112-4B76-9917-EF8BE90116E9}" srcOrd="1" destOrd="0" presId="urn:microsoft.com/office/officeart/2018/2/layout/IconLabelList"/>
    <dgm:cxn modelId="{F62178DF-7684-4D98-B634-60BF966B6E00}" type="presParOf" srcId="{9CCD2560-0CF5-47C0-86AD-62FC2CAA635E}" destId="{5F186601-10C7-41BA-AEC1-DEABD3E42DAC}" srcOrd="2" destOrd="0" presId="urn:microsoft.com/office/officeart/2018/2/layout/IconLabelList"/>
    <dgm:cxn modelId="{67DA4AC8-E545-41EA-9D05-B760BAFF8C3B}" type="presParOf" srcId="{5F186601-10C7-41BA-AEC1-DEABD3E42DAC}" destId="{7BE2856F-C5CD-4805-8B5C-1B8CD43FB2CC}" srcOrd="0" destOrd="0" presId="urn:microsoft.com/office/officeart/2018/2/layout/IconLabelList"/>
    <dgm:cxn modelId="{6969D806-604A-4CE9-A16E-10EF46176788}" type="presParOf" srcId="{5F186601-10C7-41BA-AEC1-DEABD3E42DAC}" destId="{F0A6E4B6-BF4F-4E18-ADA0-E5B21ADCBE67}" srcOrd="1" destOrd="0" presId="urn:microsoft.com/office/officeart/2018/2/layout/IconLabelList"/>
    <dgm:cxn modelId="{9499661A-4DB2-40CF-AFDD-D088EEBAFFCD}" type="presParOf" srcId="{5F186601-10C7-41BA-AEC1-DEABD3E42DAC}" destId="{1C3FAB82-CB28-4EF2-8FA2-8C375B5F761F}" srcOrd="2" destOrd="0" presId="urn:microsoft.com/office/officeart/2018/2/layout/IconLabelList"/>
    <dgm:cxn modelId="{3818C464-83F5-42EB-890B-7FA05B737DE0}" type="presParOf" srcId="{9CCD2560-0CF5-47C0-86AD-62FC2CAA635E}" destId="{212870DE-8119-4991-AD4A-3356FA6CC354}" srcOrd="3" destOrd="0" presId="urn:microsoft.com/office/officeart/2018/2/layout/IconLabelList"/>
    <dgm:cxn modelId="{42D5C24B-8E25-484B-A8DE-A4541A9FC9B5}" type="presParOf" srcId="{9CCD2560-0CF5-47C0-86AD-62FC2CAA635E}" destId="{D421692A-4A1A-4FFC-A9B4-D049808BF1B5}" srcOrd="4" destOrd="0" presId="urn:microsoft.com/office/officeart/2018/2/layout/IconLabelList"/>
    <dgm:cxn modelId="{9CF9A374-B90D-4BCF-B726-0BED8D646C49}" type="presParOf" srcId="{D421692A-4A1A-4FFC-A9B4-D049808BF1B5}" destId="{394D5E08-BDC8-4B82-8631-51810A77DE56}" srcOrd="0" destOrd="0" presId="urn:microsoft.com/office/officeart/2018/2/layout/IconLabelList"/>
    <dgm:cxn modelId="{40A5A2FF-F0F4-4F89-9E0A-778F2E887101}" type="presParOf" srcId="{D421692A-4A1A-4FFC-A9B4-D049808BF1B5}" destId="{E940AE1D-BCFF-4114-ADF7-DE8C197A987C}" srcOrd="1" destOrd="0" presId="urn:microsoft.com/office/officeart/2018/2/layout/IconLabelList"/>
    <dgm:cxn modelId="{7EFFAD1F-A000-4C8A-9623-70E7C56B1471}" type="presParOf" srcId="{D421692A-4A1A-4FFC-A9B4-D049808BF1B5}" destId="{A585E30B-F432-43D4-B920-8B246449333A}" srcOrd="2" destOrd="0" presId="urn:microsoft.com/office/officeart/2018/2/layout/IconLabelList"/>
    <dgm:cxn modelId="{E94988C0-DD6B-4696-B82E-CF55D41DB18F}" type="presParOf" srcId="{9CCD2560-0CF5-47C0-86AD-62FC2CAA635E}" destId="{836AB1BD-F931-4F67-BA7C-8F2C0D70B1AB}" srcOrd="5" destOrd="0" presId="urn:microsoft.com/office/officeart/2018/2/layout/IconLabelList"/>
    <dgm:cxn modelId="{D76F7819-6B4B-42FA-91A0-E8E1A2709886}" type="presParOf" srcId="{9CCD2560-0CF5-47C0-86AD-62FC2CAA635E}" destId="{498C0DF2-8CAD-4605-AA85-064441B0AB6D}" srcOrd="6" destOrd="0" presId="urn:microsoft.com/office/officeart/2018/2/layout/IconLabelList"/>
    <dgm:cxn modelId="{5A3973A3-0A46-496D-8B84-CE82B29A2CE0}" type="presParOf" srcId="{498C0DF2-8CAD-4605-AA85-064441B0AB6D}" destId="{1E38C872-CC6D-4DB8-8D10-5E1F33E17025}" srcOrd="0" destOrd="0" presId="urn:microsoft.com/office/officeart/2018/2/layout/IconLabelList"/>
    <dgm:cxn modelId="{427A9DFA-DEBC-4D64-84AD-BC5A0EC5F81A}" type="presParOf" srcId="{498C0DF2-8CAD-4605-AA85-064441B0AB6D}" destId="{FE657871-BA53-4C22-8377-32FBACF69BB2}" srcOrd="1" destOrd="0" presId="urn:microsoft.com/office/officeart/2018/2/layout/IconLabelList"/>
    <dgm:cxn modelId="{F4BE3FC0-EFE0-43F2-B197-48DE2CB4EFB8}" type="presParOf" srcId="{498C0DF2-8CAD-4605-AA85-064441B0AB6D}" destId="{07B321BE-4C1E-4046-9CA9-A31CAC8307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899F-A9CB-4EB1-B458-6947242E9A6E}">
      <dsp:nvSpPr>
        <dsp:cNvPr id="0" name=""/>
        <dsp:cNvSpPr/>
      </dsp:nvSpPr>
      <dsp:spPr>
        <a:xfrm>
          <a:off x="938775" y="912048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066A9-20B4-4840-9C65-CCB904F46189}">
      <dsp:nvSpPr>
        <dsp:cNvPr id="0" name=""/>
        <dsp:cNvSpPr/>
      </dsp:nvSpPr>
      <dsp:spPr>
        <a:xfrm>
          <a:off x="372805" y="21288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HTML ( ERB )</a:t>
          </a:r>
          <a:endParaRPr lang="en-US" sz="2700" kern="1200"/>
        </a:p>
      </dsp:txBody>
      <dsp:txXfrm>
        <a:off x="372805" y="2128842"/>
        <a:ext cx="2058075" cy="720000"/>
      </dsp:txXfrm>
    </dsp:sp>
    <dsp:sp modelId="{7BE2856F-C5CD-4805-8B5C-1B8CD43FB2CC}">
      <dsp:nvSpPr>
        <dsp:cNvPr id="0" name=""/>
        <dsp:cNvSpPr/>
      </dsp:nvSpPr>
      <dsp:spPr>
        <a:xfrm>
          <a:off x="3357014" y="912048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FAB82-CB28-4EF2-8FA2-8C375B5F761F}">
      <dsp:nvSpPr>
        <dsp:cNvPr id="0" name=""/>
        <dsp:cNvSpPr/>
      </dsp:nvSpPr>
      <dsp:spPr>
        <a:xfrm>
          <a:off x="2791043" y="21288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CSS &amp; Bootstrap</a:t>
          </a:r>
          <a:endParaRPr lang="en-US" sz="2700" kern="1200"/>
        </a:p>
      </dsp:txBody>
      <dsp:txXfrm>
        <a:off x="2791043" y="2128842"/>
        <a:ext cx="2058075" cy="720000"/>
      </dsp:txXfrm>
    </dsp:sp>
    <dsp:sp modelId="{394D5E08-BDC8-4B82-8631-51810A77DE56}">
      <dsp:nvSpPr>
        <dsp:cNvPr id="0" name=""/>
        <dsp:cNvSpPr/>
      </dsp:nvSpPr>
      <dsp:spPr>
        <a:xfrm>
          <a:off x="5775252" y="912048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5E30B-F432-43D4-B920-8B246449333A}">
      <dsp:nvSpPr>
        <dsp:cNvPr id="0" name=""/>
        <dsp:cNvSpPr/>
      </dsp:nvSpPr>
      <dsp:spPr>
        <a:xfrm>
          <a:off x="5209281" y="21288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Ruby on rails</a:t>
          </a:r>
          <a:endParaRPr lang="en-US" sz="2700" kern="1200"/>
        </a:p>
      </dsp:txBody>
      <dsp:txXfrm>
        <a:off x="5209281" y="2128842"/>
        <a:ext cx="2058075" cy="720000"/>
      </dsp:txXfrm>
    </dsp:sp>
    <dsp:sp modelId="{1E38C872-CC6D-4DB8-8D10-5E1F33E17025}">
      <dsp:nvSpPr>
        <dsp:cNvPr id="0" name=""/>
        <dsp:cNvSpPr/>
      </dsp:nvSpPr>
      <dsp:spPr>
        <a:xfrm>
          <a:off x="8193490" y="912048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321BE-4C1E-4046-9CA9-A31CAC8307A2}">
      <dsp:nvSpPr>
        <dsp:cNvPr id="0" name=""/>
        <dsp:cNvSpPr/>
      </dsp:nvSpPr>
      <dsp:spPr>
        <a:xfrm>
          <a:off x="7627519" y="21288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PostgreSQL</a:t>
          </a:r>
          <a:endParaRPr lang="en-US" sz="2700" kern="1200"/>
        </a:p>
      </dsp:txBody>
      <dsp:txXfrm>
        <a:off x="7627519" y="2128842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adendemo-2021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Marketplace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Haden Liu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B009-AB22-4823-87ED-B4FE29B0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3DDD-8272-4CD1-A34F-AB181789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Online image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Payment management with Stripe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Deployed: </a:t>
            </a:r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hadendemo-2021.herokuapp.com</a:t>
            </a:r>
            <a:r>
              <a:rPr lang="en-AU" dirty="0">
                <a:hlinkClick r:id="rId2"/>
              </a:rPr>
              <a:t>/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853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E924-167B-4C89-A097-1280348D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Development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BC4B-2DCE-49F7-A23E-CBA2A570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889609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 Develop an eBay like 2-sided marketplace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 Allow customers to exchange spare items in the marketplace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 Allow safe and fast access for users</a:t>
            </a:r>
          </a:p>
        </p:txBody>
      </p:sp>
    </p:spTree>
    <p:extLst>
      <p:ext uri="{BB962C8B-B14F-4D97-AF65-F5344CB8AC3E}">
        <p14:creationId xmlns:p14="http://schemas.microsoft.com/office/powerpoint/2010/main" val="154022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26E0-73B5-4396-B40F-09A2C275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AU" dirty="0"/>
              <a:t>Sitemap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6C190-DF0C-4F80-BDB7-09CD0983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73" y="2108201"/>
            <a:ext cx="6964613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090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9EFB-6FE4-49A8-81DD-757588C0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AU" dirty="0"/>
              <a:t>Database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7F7D1-C6E7-430E-B594-AEBE3014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08" y="2108201"/>
            <a:ext cx="6242144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221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3EA3-C94A-4FD9-961B-EFBF44DD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3CD33-16EE-4CF7-802D-53789A8EF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988" y="2281382"/>
            <a:ext cx="7034794" cy="3530600"/>
          </a:xfrm>
        </p:spPr>
      </p:pic>
    </p:spTree>
    <p:extLst>
      <p:ext uri="{BB962C8B-B14F-4D97-AF65-F5344CB8AC3E}">
        <p14:creationId xmlns:p14="http://schemas.microsoft.com/office/powerpoint/2010/main" val="137902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34B8-DA0A-4431-AC62-2CCF9395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AU" dirty="0"/>
              <a:t>Techniques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A044C0-6091-4CF5-AE0B-10273A92A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493659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28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586C-AB9B-4B48-B0D6-CAF6D54A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External Services (Gem)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3E53-491C-4C05-8E99-C3144189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Paper Clip - - Upload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Devise – </a:t>
            </a:r>
            <a:r>
              <a:rPr lang="en-AU" b="0" i="0" dirty="0">
                <a:effectLst/>
                <a:latin typeface="Google Sans"/>
              </a:rPr>
              <a:t>Authentication control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126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9696-4AAD-445C-B4AC-F8C55704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 – user sign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29C8E-E7C7-4CBE-887F-7AD22D024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9460" y="2085976"/>
            <a:ext cx="3088873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40EA9-0DD6-4A73-8E6F-8F3B49C5D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52" y="2085976"/>
            <a:ext cx="3620193" cy="40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4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4D9A-95C2-410D-83C4-5E94BDCC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 – manage listing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467BB-547A-407C-B513-E0FB69DE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018" y="2095931"/>
            <a:ext cx="9455728" cy="17971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1C867-610C-4DBE-BDBD-6EC47B1D5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93127"/>
            <a:ext cx="9455729" cy="21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98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{A03619C3-3201-451F-A565-0DFE143F8D01}tf56160789_win32</Template>
  <TotalTime>204</TotalTime>
  <Words>97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Google Sans</vt:lpstr>
      <vt:lpstr>Arial</vt:lpstr>
      <vt:lpstr>Bookman Old Style</vt:lpstr>
      <vt:lpstr>Calibri</vt:lpstr>
      <vt:lpstr>Franklin Gothic Book</vt:lpstr>
      <vt:lpstr>1_RetrospectVTI</vt:lpstr>
      <vt:lpstr>Marketplace Application</vt:lpstr>
      <vt:lpstr>Development Background</vt:lpstr>
      <vt:lpstr>Sitemap</vt:lpstr>
      <vt:lpstr>Database Design</vt:lpstr>
      <vt:lpstr>Wireframe Design</vt:lpstr>
      <vt:lpstr>Techniques</vt:lpstr>
      <vt:lpstr>External Services (Gem)</vt:lpstr>
      <vt:lpstr>Functions – user sign up</vt:lpstr>
      <vt:lpstr>Functions – manage listing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Haden Liu</dc:creator>
  <cp:lastModifiedBy>Haden Liu</cp:lastModifiedBy>
  <cp:revision>13</cp:revision>
  <dcterms:created xsi:type="dcterms:W3CDTF">2021-03-18T05:52:28Z</dcterms:created>
  <dcterms:modified xsi:type="dcterms:W3CDTF">2021-03-18T21:40:46Z</dcterms:modified>
</cp:coreProperties>
</file>