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97" d="100"/>
          <a:sy n="97" d="100"/>
        </p:scale>
        <p:origin x="86" y="3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Sit Dolor Amet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{A03619C3-3201-451F-A565-0DFE143F8D01}tf56160789_win32</Template>
  <TotalTime>1</TotalTime>
  <Words>31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Title Lorem Ipsum</vt:lpstr>
      <vt:lpstr>Your best quote that reflects your approach… “It’s one small step for man, one giant leap for mankind.”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Haden Liu</dc:creator>
  <cp:lastModifiedBy>Haden Liu</cp:lastModifiedBy>
  <cp:revision>1</cp:revision>
  <dcterms:created xsi:type="dcterms:W3CDTF">2021-03-18T05:52:28Z</dcterms:created>
  <dcterms:modified xsi:type="dcterms:W3CDTF">2021-03-18T05:53:34Z</dcterms:modified>
</cp:coreProperties>
</file>