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5" y="1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D533D-B872-49C1-B498-2F6811132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DA939-60F4-45D0-A2F8-90AC1E14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AU" dirty="0"/>
              <a:t>Terminal Application by Ruby – Business Contact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4C2C5-147D-4F4A-B18E-B3A7A2AFF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AU" dirty="0"/>
              <a:t>Hang (Haden) Liu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5A2D-4EFA-46A0-BC2D-2F1C8F2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6063-F2AE-442E-8921-3D49A940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Business / Sales professionals need a app to upload customer contacts.</a:t>
            </a:r>
          </a:p>
          <a:p>
            <a:r>
              <a:rPr lang="en-AU" dirty="0"/>
              <a:t>Organisations need an app to store the customer contact.</a:t>
            </a:r>
          </a:p>
          <a:p>
            <a:r>
              <a:rPr lang="en-AU" dirty="0"/>
              <a:t>Need further integration with other systems and database.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44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B3F-49B0-4F93-8F00-8DC76EC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104C-1600-4CC4-9BC1-3DF3DC37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Various business professionals</a:t>
            </a:r>
          </a:p>
          <a:p>
            <a:r>
              <a:rPr lang="en-AU" dirty="0"/>
              <a:t>Organisation / team managements</a:t>
            </a:r>
          </a:p>
          <a:p>
            <a:r>
              <a:rPr lang="en-AU" dirty="0"/>
              <a:t>IT team ( to maintain data / records )</a:t>
            </a:r>
          </a:p>
        </p:txBody>
      </p:sp>
    </p:spTree>
    <p:extLst>
      <p:ext uri="{BB962C8B-B14F-4D97-AF65-F5344CB8AC3E}">
        <p14:creationId xmlns:p14="http://schemas.microsoft.com/office/powerpoint/2010/main" val="161779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A49D-EC3D-40BA-AAE3-262383E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E50-D996-4B14-8E72-05F9FB63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Uploading contact information</a:t>
            </a:r>
          </a:p>
          <a:p>
            <a:pPr lvl="1"/>
            <a:r>
              <a:rPr lang="en-AU" dirty="0"/>
              <a:t>Prompt users to enter the contact details</a:t>
            </a:r>
          </a:p>
          <a:p>
            <a:r>
              <a:rPr lang="en-AU" dirty="0"/>
              <a:t>Viewing current contact details ( entered / csv imported )</a:t>
            </a:r>
          </a:p>
          <a:p>
            <a:pPr lvl="1"/>
            <a:r>
              <a:rPr lang="en-AU" dirty="0"/>
              <a:t>Allow user to review current contact details</a:t>
            </a:r>
          </a:p>
          <a:p>
            <a:r>
              <a:rPr lang="en-AU" dirty="0"/>
              <a:t>Import contact details</a:t>
            </a:r>
          </a:p>
          <a:p>
            <a:pPr lvl="1"/>
            <a:r>
              <a:rPr lang="en-AU" dirty="0"/>
              <a:t>Read CSV file and display in app</a:t>
            </a:r>
          </a:p>
          <a:p>
            <a:r>
              <a:rPr lang="en-AU" dirty="0"/>
              <a:t>Modifying and updating entered contact details </a:t>
            </a:r>
          </a:p>
          <a:p>
            <a:pPr lvl="1"/>
            <a:r>
              <a:rPr lang="en-AU" dirty="0"/>
              <a:t>Using Ruby methods to update contact details</a:t>
            </a:r>
          </a:p>
          <a:p>
            <a:r>
              <a:rPr lang="en-AU" dirty="0"/>
              <a:t>Validating user inputs</a:t>
            </a:r>
          </a:p>
        </p:txBody>
      </p:sp>
    </p:spTree>
    <p:extLst>
      <p:ext uri="{BB962C8B-B14F-4D97-AF65-F5344CB8AC3E}">
        <p14:creationId xmlns:p14="http://schemas.microsoft.com/office/powerpoint/2010/main" val="37106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020C9-3308-49F7-A64C-173A050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Flow chart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1413CA-1E90-427F-94FC-823CE885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9237" y="645106"/>
            <a:ext cx="489690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3426-228D-4E9D-B238-61F339C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C139-0549-416E-82FE-0733A96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Ruby </a:t>
            </a:r>
          </a:p>
          <a:p>
            <a:r>
              <a:rPr lang="en-AU" dirty="0"/>
              <a:t>Gem packages:</a:t>
            </a:r>
          </a:p>
          <a:p>
            <a:pPr lvl="1"/>
            <a:r>
              <a:rPr lang="en-AU" dirty="0"/>
              <a:t>CSV</a:t>
            </a:r>
          </a:p>
          <a:p>
            <a:r>
              <a:rPr lang="en-AU" dirty="0" err="1"/>
              <a:t>Rspect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0C986-8DCC-4FB0-9FF1-5329177587A1}"/>
              </a:ext>
            </a:extLst>
          </p:cNvPr>
          <p:cNvSpPr/>
          <p:nvPr/>
        </p:nvSpPr>
        <p:spPr>
          <a:xfrm>
            <a:off x="6096000" y="2364454"/>
            <a:ext cx="1460876" cy="64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 Entries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1429B-65B0-4718-8788-9458E27EFFE1}"/>
              </a:ext>
            </a:extLst>
          </p:cNvPr>
          <p:cNvSpPr/>
          <p:nvPr/>
        </p:nvSpPr>
        <p:spPr>
          <a:xfrm>
            <a:off x="8781486" y="2364454"/>
            <a:ext cx="1406770" cy="64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Existing CSV Files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E6E0B0-1882-4CB4-9AD6-8E6F6EB810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0718" y="3191381"/>
            <a:ext cx="1276912" cy="91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B5BB5-3372-47FF-8043-E02431533A21}"/>
              </a:ext>
            </a:extLst>
          </p:cNvPr>
          <p:cNvCxnSpPr>
            <a:cxnSpLocks/>
          </p:cNvCxnSpPr>
          <p:nvPr/>
        </p:nvCxnSpPr>
        <p:spPr>
          <a:xfrm rot="5400000">
            <a:off x="8260258" y="3349191"/>
            <a:ext cx="1276914" cy="595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ABA938-F172-4D7F-99CD-B4B0E196F841}"/>
              </a:ext>
            </a:extLst>
          </p:cNvPr>
          <p:cNvSpPr/>
          <p:nvPr/>
        </p:nvSpPr>
        <p:spPr>
          <a:xfrm>
            <a:off x="7556876" y="4285234"/>
            <a:ext cx="1639425" cy="77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Internal CSV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EE6BF-6FE2-46ED-82E6-7BAE38EB72A2}"/>
              </a:ext>
            </a:extLst>
          </p:cNvPr>
          <p:cNvSpPr txBox="1"/>
          <p:nvPr/>
        </p:nvSpPr>
        <p:spPr>
          <a:xfrm>
            <a:off x="6766018" y="3705305"/>
            <a:ext cx="12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Write into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A8168-D9E1-4FC5-ABF7-4A7642AA94FF}"/>
              </a:ext>
            </a:extLst>
          </p:cNvPr>
          <p:cNvSpPr txBox="1"/>
          <p:nvPr/>
        </p:nvSpPr>
        <p:spPr>
          <a:xfrm>
            <a:off x="8601129" y="3686773"/>
            <a:ext cx="12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Append to</a:t>
            </a:r>
          </a:p>
        </p:txBody>
      </p:sp>
    </p:spTree>
    <p:extLst>
      <p:ext uri="{BB962C8B-B14F-4D97-AF65-F5344CB8AC3E}">
        <p14:creationId xmlns:p14="http://schemas.microsoft.com/office/powerpoint/2010/main" val="10719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49B-BA06-49A0-8245-095026E3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&amp;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27F6-F93F-4F91-A977-1602A7D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US" dirty="0"/>
              <a:t>Initialize</a:t>
            </a:r>
          </a:p>
          <a:p>
            <a:r>
              <a:rPr lang="en-US" dirty="0"/>
              <a:t>App controller</a:t>
            </a:r>
          </a:p>
          <a:p>
            <a:r>
              <a:rPr lang="en-US" dirty="0"/>
              <a:t>CSV controller</a:t>
            </a:r>
          </a:p>
          <a:p>
            <a:r>
              <a:rPr lang="en-US" dirty="0"/>
              <a:t>Entries format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CF043-4E19-4E30-8C11-851D53DA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8" y="1622181"/>
            <a:ext cx="3739662" cy="1806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C7F48-E0C9-4461-81C5-0B01DD38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8" y="4027932"/>
            <a:ext cx="3739662" cy="151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A8DD25-61AC-4B29-A93E-6A7753407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027932"/>
            <a:ext cx="4620322" cy="1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6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F74A-71F7-4479-9625-E979073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3B3-AA39-44D2-85D1-0E87BF67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90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A43B-CD2C-48EF-956D-C8CB10C3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64AE-AEF1-45E5-A968-07E002D5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Binnary</a:t>
            </a:r>
            <a:r>
              <a:rPr lang="en-AU" dirty="0"/>
              <a:t> search &amp; editing</a:t>
            </a:r>
          </a:p>
          <a:p>
            <a:r>
              <a:rPr lang="en-AU" dirty="0"/>
              <a:t>Using PG package of gem and SQL,  connect app with </a:t>
            </a:r>
            <a:r>
              <a:rPr lang="en-AU" dirty="0" err="1"/>
              <a:t>PostgradSQL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449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F2239"/>
      </a:dk2>
      <a:lt2>
        <a:srgbClr val="E8E4E2"/>
      </a:lt2>
      <a:accent1>
        <a:srgbClr val="29A4E7"/>
      </a:accent1>
      <a:accent2>
        <a:srgbClr val="1743D5"/>
      </a:accent2>
      <a:accent3>
        <a:srgbClr val="4C29E7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Garamond</vt:lpstr>
      <vt:lpstr>Gill Sans MT</vt:lpstr>
      <vt:lpstr>SavonVTI</vt:lpstr>
      <vt:lpstr>Terminal Application by Ruby – Business Contact book</vt:lpstr>
      <vt:lpstr>Development Background</vt:lpstr>
      <vt:lpstr>Target Users</vt:lpstr>
      <vt:lpstr>Features</vt:lpstr>
      <vt:lpstr>Flow chart</vt:lpstr>
      <vt:lpstr>Technologies</vt:lpstr>
      <vt:lpstr>Code &amp; structure</vt:lpstr>
      <vt:lpstr>Demo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 by Ruby – Business Contact book</dc:title>
  <dc:creator>Haden Liu</dc:creator>
  <cp:lastModifiedBy>Haden Liu</cp:lastModifiedBy>
  <cp:revision>7</cp:revision>
  <dcterms:created xsi:type="dcterms:W3CDTF">2020-12-17T12:46:53Z</dcterms:created>
  <dcterms:modified xsi:type="dcterms:W3CDTF">2020-12-17T22:49:02Z</dcterms:modified>
</cp:coreProperties>
</file>