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>
        <p:scale>
          <a:sx n="70" d="100"/>
          <a:sy n="70" d="100"/>
        </p:scale>
        <p:origin x="2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2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1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1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5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2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5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5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8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733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6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9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5D533D-B872-49C1-B498-2F6811132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DA939-60F4-45D0-A2F8-90AC1E14D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 fontScale="90000"/>
          </a:bodyPr>
          <a:lstStyle/>
          <a:p>
            <a:r>
              <a:rPr lang="en-AU" dirty="0"/>
              <a:t>Terminal Application by Ruby – Business Contact 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4C2C5-147D-4F4A-B18E-B3A7A2AFF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r>
              <a:rPr lang="en-AU" dirty="0"/>
              <a:t>Hang (Haden) Liu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6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5A2D-4EFA-46A0-BC2D-2F1C8F2F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Development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6063-F2AE-442E-8921-3D49A940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Business / Sales professionals need a app to upload customer contacts.</a:t>
            </a:r>
          </a:p>
          <a:p>
            <a:r>
              <a:rPr lang="en-AU" dirty="0"/>
              <a:t>Organisations need an app to store the customer contact.</a:t>
            </a:r>
          </a:p>
          <a:p>
            <a:r>
              <a:rPr lang="en-AU" dirty="0"/>
              <a:t>Need further integration with other systems and database.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440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1B3F-49B0-4F93-8F00-8DC76ECD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Target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8104C-1600-4CC4-9BC1-3DF3DC375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Various business professionals</a:t>
            </a:r>
          </a:p>
          <a:p>
            <a:r>
              <a:rPr lang="en-AU" dirty="0"/>
              <a:t>Organisation / team managements</a:t>
            </a:r>
          </a:p>
          <a:p>
            <a:r>
              <a:rPr lang="en-AU" dirty="0"/>
              <a:t>IT team ( to maintain data / records )</a:t>
            </a:r>
          </a:p>
        </p:txBody>
      </p:sp>
    </p:spTree>
    <p:extLst>
      <p:ext uri="{BB962C8B-B14F-4D97-AF65-F5344CB8AC3E}">
        <p14:creationId xmlns:p14="http://schemas.microsoft.com/office/powerpoint/2010/main" val="161779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A49D-EC3D-40BA-AAE3-262383E2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3E50-D996-4B14-8E72-05F9FB63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Uploading contact information</a:t>
            </a:r>
          </a:p>
          <a:p>
            <a:pPr lvl="1"/>
            <a:r>
              <a:rPr lang="en-AU" dirty="0"/>
              <a:t>Prompt users to enter the contact details</a:t>
            </a:r>
          </a:p>
          <a:p>
            <a:r>
              <a:rPr lang="en-AU" dirty="0"/>
              <a:t>Viewing current contact details ( entered / csv imported )</a:t>
            </a:r>
          </a:p>
          <a:p>
            <a:pPr lvl="1"/>
            <a:r>
              <a:rPr lang="en-AU" dirty="0"/>
              <a:t>Allow user to review current contact details</a:t>
            </a:r>
          </a:p>
          <a:p>
            <a:r>
              <a:rPr lang="en-AU" dirty="0"/>
              <a:t>Import contact details</a:t>
            </a:r>
          </a:p>
          <a:p>
            <a:pPr lvl="1"/>
            <a:r>
              <a:rPr lang="en-AU" dirty="0"/>
              <a:t>Read CSV file and display in app</a:t>
            </a:r>
          </a:p>
          <a:p>
            <a:r>
              <a:rPr lang="en-AU" dirty="0"/>
              <a:t>Modifying and updating entered contact details </a:t>
            </a:r>
          </a:p>
          <a:p>
            <a:pPr lvl="1"/>
            <a:r>
              <a:rPr lang="en-AU" dirty="0"/>
              <a:t>Using Ruby methods to update contact details</a:t>
            </a:r>
          </a:p>
          <a:p>
            <a:r>
              <a:rPr lang="en-AU" dirty="0"/>
              <a:t>Validating user inputs</a:t>
            </a:r>
          </a:p>
        </p:txBody>
      </p:sp>
    </p:spTree>
    <p:extLst>
      <p:ext uri="{BB962C8B-B14F-4D97-AF65-F5344CB8AC3E}">
        <p14:creationId xmlns:p14="http://schemas.microsoft.com/office/powerpoint/2010/main" val="371063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20C9-3308-49F7-A64C-173A0506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Flow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F1C096-5EC0-427C-A786-F911054A3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323" y="1742831"/>
            <a:ext cx="7072923" cy="4353169"/>
          </a:xfrm>
        </p:spPr>
      </p:pic>
    </p:spTree>
    <p:extLst>
      <p:ext uri="{BB962C8B-B14F-4D97-AF65-F5344CB8AC3E}">
        <p14:creationId xmlns:p14="http://schemas.microsoft.com/office/powerpoint/2010/main" val="271253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3426-228D-4E9D-B238-61F339CD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EC139-0549-416E-82FE-0733A96AF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Ruby </a:t>
            </a:r>
          </a:p>
          <a:p>
            <a:r>
              <a:rPr lang="en-AU" dirty="0"/>
              <a:t>Gem packages:</a:t>
            </a:r>
          </a:p>
          <a:p>
            <a:pPr lvl="1"/>
            <a:r>
              <a:rPr lang="en-AU" dirty="0"/>
              <a:t>CSV</a:t>
            </a:r>
          </a:p>
          <a:p>
            <a:r>
              <a:rPr lang="en-AU" dirty="0" err="1"/>
              <a:t>Rspec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190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A43B-CD2C-48EF-956D-C8CB10C3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864AE-AEF1-45E5-A968-07E002D52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Saving entries into CSV / JSON </a:t>
            </a:r>
          </a:p>
          <a:p>
            <a:r>
              <a:rPr lang="en-AU" dirty="0"/>
              <a:t>Using PG package of gem and SQL</a:t>
            </a:r>
            <a:r>
              <a:rPr lang="en-AU"/>
              <a:t>,  connect </a:t>
            </a:r>
            <a:r>
              <a:rPr lang="en-AU" dirty="0"/>
              <a:t>app with </a:t>
            </a:r>
            <a:r>
              <a:rPr lang="en-AU" dirty="0" err="1"/>
              <a:t>PostgradSQL</a:t>
            </a:r>
            <a:r>
              <a:rPr lang="en-AU" dirty="0"/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449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F74A-71F7-4479-9625-E979073A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B3B3-AA39-44D2-85D1-0E87BF67D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9089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1F2239"/>
      </a:dk2>
      <a:lt2>
        <a:srgbClr val="E8E4E2"/>
      </a:lt2>
      <a:accent1>
        <a:srgbClr val="29A4E7"/>
      </a:accent1>
      <a:accent2>
        <a:srgbClr val="1743D5"/>
      </a:accent2>
      <a:accent3>
        <a:srgbClr val="4C29E7"/>
      </a:accent3>
      <a:accent4>
        <a:srgbClr val="8917D5"/>
      </a:accent4>
      <a:accent5>
        <a:srgbClr val="E729E3"/>
      </a:accent5>
      <a:accent6>
        <a:srgbClr val="D51782"/>
      </a:accent6>
      <a:hlink>
        <a:srgbClr val="BF6C3F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149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Garamond</vt:lpstr>
      <vt:lpstr>Gill Sans MT</vt:lpstr>
      <vt:lpstr>SavonVTI</vt:lpstr>
      <vt:lpstr>Terminal Application by Ruby – Business Contact book</vt:lpstr>
      <vt:lpstr>Development Background</vt:lpstr>
      <vt:lpstr>Target Users</vt:lpstr>
      <vt:lpstr>Features</vt:lpstr>
      <vt:lpstr>Flow chart</vt:lpstr>
      <vt:lpstr>Technologies</vt:lpstr>
      <vt:lpstr>Further Development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Application by Ruby – Business Contact book</dc:title>
  <dc:creator>Haden Liu</dc:creator>
  <cp:lastModifiedBy>Haden Liu</cp:lastModifiedBy>
  <cp:revision>15</cp:revision>
  <dcterms:created xsi:type="dcterms:W3CDTF">2020-12-17T00:45:16Z</dcterms:created>
  <dcterms:modified xsi:type="dcterms:W3CDTF">2020-12-17T03:17:02Z</dcterms:modified>
</cp:coreProperties>
</file>