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The 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Warsaw is the </a:t>
            </a:r>
            <a:r>
              <a:rPr lang="en-US" b="1" dirty="0"/>
              <a:t>capital </a:t>
            </a:r>
            <a:r>
              <a:rPr lang="en-US" dirty="0"/>
              <a:t>and the largest city of Poland. It is located in the center of the country, which makes it </a:t>
            </a:r>
            <a:r>
              <a:rPr lang="en-US" b="1" dirty="0"/>
              <a:t>easily accessible</a:t>
            </a:r>
            <a:r>
              <a:rPr lang="en-US" dirty="0"/>
              <a:t> from the other parts of Poland. The </a:t>
            </a:r>
            <a:r>
              <a:rPr lang="en-US" b="1" dirty="0"/>
              <a:t>city's agglomeration </a:t>
            </a:r>
            <a:r>
              <a:rPr lang="en-US" dirty="0"/>
              <a:t>is </a:t>
            </a:r>
            <a:r>
              <a:rPr lang="en-US" b="1" dirty="0"/>
              <a:t>highly populated</a:t>
            </a:r>
            <a:r>
              <a:rPr lang="en-US" dirty="0"/>
              <a:t> due to its </a:t>
            </a:r>
            <a:r>
              <a:rPr lang="en-US" b="1" dirty="0"/>
              <a:t>economic potential</a:t>
            </a:r>
            <a:r>
              <a:rPr lang="en-US" dirty="0"/>
              <a:t> and the best</a:t>
            </a:r>
            <a:r>
              <a:rPr lang="en-US" b="1" dirty="0"/>
              <a:t> job opportunities </a:t>
            </a:r>
            <a:r>
              <a:rPr lang="en-US" dirty="0"/>
              <a:t>(</a:t>
            </a:r>
            <a:r>
              <a:rPr lang="en-US" b="1" dirty="0"/>
              <a:t>the average salary </a:t>
            </a:r>
            <a:r>
              <a:rPr lang="en-US" dirty="0"/>
              <a:t>in Warsaw is higher than anywhere in the country). Rich and diverse educational offer attracts people from all over the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	Moving to Warsaw is the most common direction of migration in Poland, many people search of a good house prices and good rating schools for their </a:t>
            </a:r>
            <a:r>
              <a:rPr lang="en-US" dirty="0" err="1"/>
              <a:t>childrens</a:t>
            </a:r>
            <a:r>
              <a:rPr lang="en-US" dirty="0"/>
              <a:t>. This project focuses on analyzing the features of neighborhoods and comparative analysis between them. The features include mean price per squared meter, school rating and occurring venues.</a:t>
            </a:r>
          </a:p>
          <a:p>
            <a:pPr marL="68580" indent="0">
              <a:buNone/>
            </a:pPr>
            <a:r>
              <a:rPr lang="en-US" dirty="0" smtClean="0"/>
              <a:t>The </a:t>
            </a:r>
            <a:r>
              <a:rPr lang="en-US" dirty="0"/>
              <a:t>aim of this project is to help  choose </a:t>
            </a:r>
            <a:r>
              <a:rPr lang="en-US" dirty="0" smtClean="0"/>
              <a:t>the </a:t>
            </a:r>
            <a:r>
              <a:rPr lang="en-US" dirty="0"/>
              <a:t>most suitable neighborhood and to get </a:t>
            </a:r>
            <a:r>
              <a:rPr lang="en-US" dirty="0" err="1"/>
              <a:t>awerness</a:t>
            </a:r>
            <a:r>
              <a:rPr lang="en-US" dirty="0"/>
              <a:t> of the place before moving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9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School ratings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2526457"/>
            <a:ext cx="6777037" cy="31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House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2575553"/>
            <a:ext cx="6777037" cy="30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 of clusters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16" y="2324100"/>
            <a:ext cx="5652381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0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Population in each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231" y="2640012"/>
            <a:ext cx="5162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In this project, through a K-means cluster algorithm we separate the neighborhood into 6 clusters. </a:t>
            </a:r>
            <a:r>
              <a:rPr lang="en-US"/>
              <a:t>Using the charts above decision leading to a particular neighborhood based on average house prices and school rating can be made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6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61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The Battle of the neighborhoods</vt:lpstr>
      <vt:lpstr>Warsaw</vt:lpstr>
      <vt:lpstr>Problem description</vt:lpstr>
      <vt:lpstr>School ratings</vt:lpstr>
      <vt:lpstr>House prices</vt:lpstr>
      <vt:lpstr>Map of clusters</vt:lpstr>
      <vt:lpstr>Population in each cluster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Daniel</dc:creator>
  <cp:lastModifiedBy>Daniel</cp:lastModifiedBy>
  <cp:revision>1</cp:revision>
  <dcterms:created xsi:type="dcterms:W3CDTF">2006-08-16T00:00:00Z</dcterms:created>
  <dcterms:modified xsi:type="dcterms:W3CDTF">2020-04-23T09:30:49Z</dcterms:modified>
</cp:coreProperties>
</file>