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70" r:id="rId5"/>
    <p:sldId id="271" r:id="rId6"/>
    <p:sldId id="291" r:id="rId7"/>
    <p:sldId id="292" r:id="rId8"/>
    <p:sldId id="293" r:id="rId9"/>
    <p:sldId id="294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2" r:id="rId19"/>
    <p:sldId id="296" r:id="rId20"/>
    <p:sldId id="283" r:id="rId21"/>
    <p:sldId id="284" r:id="rId22"/>
    <p:sldId id="288" r:id="rId23"/>
    <p:sldId id="289" r:id="rId24"/>
    <p:sldId id="285" r:id="rId25"/>
    <p:sldId id="287" r:id="rId26"/>
    <p:sldId id="286" r:id="rId27"/>
    <p:sldId id="295" r:id="rId28"/>
    <p:sldId id="290" r:id="rId29"/>
    <p:sldId id="297" r:id="rId30"/>
    <p:sldId id="27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5" autoAdjust="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09882-6568-4D31-839F-0E08B58ECAE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868E-3C77-4DAF-AAE2-089439F9B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事件注册块按照优先级在队列中排列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事件注册块按照优先级在队列中排列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事件注册块按照优先级在队列中排列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事件注册块按照优先级在队列中排列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事件注册块按照优先级在队列中排列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事件注册块按照优先级在队列中排列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注意表项节点和非表节点要标注清楚，索引从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868E-3C77-4DAF-AAE2-089439F9BEC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1214422"/>
            <a:ext cx="7358114" cy="1428760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LWARE </a:t>
            </a:r>
            <a:r>
              <a:rPr lang="zh-CN" altLang="en-US" sz="6000" dirty="0" smtClean="0"/>
              <a:t>基础架构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4143380"/>
            <a:ext cx="6000792" cy="221457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撰写：   日期：</a:t>
            </a:r>
            <a:r>
              <a:rPr lang="en-US" altLang="zh-CN" dirty="0" smtClean="0">
                <a:solidFill>
                  <a:schemeClr val="tx1"/>
                </a:solidFill>
              </a:rPr>
              <a:t>2013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审核：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批准：王环宇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密级：机密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杭州乐佩通信有限公司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统一读取和设置接口</a:t>
            </a:r>
            <a:endParaRPr lang="en-US" altLang="zh-CN" dirty="0" smtClean="0"/>
          </a:p>
          <a:p>
            <a:r>
              <a:rPr lang="zh-CN" altLang="en-US" dirty="0" smtClean="0"/>
              <a:t>统一的配置处理流程</a:t>
            </a:r>
            <a:endParaRPr lang="en-US" altLang="zh-CN" dirty="0" smtClean="0"/>
          </a:p>
          <a:p>
            <a:r>
              <a:rPr lang="zh-CN" altLang="en-US" dirty="0" smtClean="0"/>
              <a:t>统一的配置项定义</a:t>
            </a:r>
            <a:endParaRPr lang="en-US" altLang="zh-CN" dirty="0" smtClean="0"/>
          </a:p>
          <a:p>
            <a:r>
              <a:rPr lang="zh-CN" altLang="en-US" dirty="0" smtClean="0"/>
              <a:t>多配置文件（可扩展）</a:t>
            </a:r>
            <a:endParaRPr lang="en-US" altLang="zh-CN" dirty="0" smtClean="0"/>
          </a:p>
          <a:p>
            <a:r>
              <a:rPr lang="zh-CN" altLang="en-US" dirty="0" smtClean="0"/>
              <a:t>多进程共享内存，方便配置读取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143108" y="2214554"/>
            <a:ext cx="5857916" cy="3929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142976" y="2428868"/>
            <a:ext cx="5857916" cy="392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配置项组织结构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85852" y="2571744"/>
            <a:ext cx="714380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28860" y="2571744"/>
            <a:ext cx="1000132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l3vlan1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000232" y="2786058"/>
            <a:ext cx="42862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stCxn id="5" idx="2"/>
          </p:cNvCxnSpPr>
          <p:nvPr/>
        </p:nvCxnSpPr>
        <p:spPr>
          <a:xfrm rot="5400000">
            <a:off x="1321571" y="3321843"/>
            <a:ext cx="64294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圆角矩形 19"/>
          <p:cNvSpPr/>
          <p:nvPr/>
        </p:nvSpPr>
        <p:spPr>
          <a:xfrm>
            <a:off x="1214414" y="3643314"/>
            <a:ext cx="1143008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module1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857488" y="3643314"/>
            <a:ext cx="1143008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module2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500562" y="3643314"/>
            <a:ext cx="1143008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module3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cxnSp>
        <p:nvCxnSpPr>
          <p:cNvPr id="26" name="直接箭头连接符 25"/>
          <p:cNvCxnSpPr>
            <a:stCxn id="20" idx="3"/>
            <a:endCxn id="21" idx="1"/>
          </p:cNvCxnSpPr>
          <p:nvPr/>
        </p:nvCxnSpPr>
        <p:spPr>
          <a:xfrm>
            <a:off x="2357422" y="3857628"/>
            <a:ext cx="500066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直接箭头连接符 27"/>
          <p:cNvCxnSpPr>
            <a:stCxn id="21" idx="3"/>
            <a:endCxn id="22" idx="1"/>
          </p:cNvCxnSpPr>
          <p:nvPr/>
        </p:nvCxnSpPr>
        <p:spPr>
          <a:xfrm>
            <a:off x="4000496" y="3857628"/>
            <a:ext cx="500066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1321571" y="4321975"/>
            <a:ext cx="500066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圆角矩形 30"/>
          <p:cNvSpPr/>
          <p:nvPr/>
        </p:nvSpPr>
        <p:spPr>
          <a:xfrm>
            <a:off x="1214414" y="4572008"/>
            <a:ext cx="1214446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section1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86050" y="4572008"/>
            <a:ext cx="1214446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section2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500562" y="4572008"/>
            <a:ext cx="1214446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section3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32" idx="1"/>
          </p:cNvCxnSpPr>
          <p:nvPr/>
        </p:nvCxnSpPr>
        <p:spPr>
          <a:xfrm>
            <a:off x="2428860" y="4786322"/>
            <a:ext cx="35719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000496" y="4786322"/>
            <a:ext cx="500066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圆角矩形 36"/>
          <p:cNvSpPr/>
          <p:nvPr/>
        </p:nvSpPr>
        <p:spPr>
          <a:xfrm>
            <a:off x="1142976" y="5500702"/>
            <a:ext cx="1214446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key1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1322365" y="5249875"/>
            <a:ext cx="500066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" name="圆角矩形 38"/>
          <p:cNvSpPr/>
          <p:nvPr/>
        </p:nvSpPr>
        <p:spPr>
          <a:xfrm>
            <a:off x="2786050" y="5500702"/>
            <a:ext cx="1214446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key2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357686" y="5500702"/>
            <a:ext cx="1214446" cy="42862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key3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endCxn id="39" idx="1"/>
          </p:cNvCxnSpPr>
          <p:nvPr/>
        </p:nvCxnSpPr>
        <p:spPr>
          <a:xfrm>
            <a:off x="2357422" y="5715016"/>
            <a:ext cx="42862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929058" y="5715016"/>
            <a:ext cx="42862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571868" y="2357430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. . . . </a:t>
            </a:r>
            <a:endParaRPr lang="zh-CN" alt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86446" y="3500438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. . . . </a:t>
            </a:r>
            <a:endParaRPr lang="zh-CN" alt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5857884" y="4429132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. . . . </a:t>
            </a:r>
            <a:endParaRPr lang="zh-CN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15008" y="5357826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. . . . </a:t>
            </a:r>
            <a:endParaRPr lang="zh-CN" alt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8001024" y="3429000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. . . . </a:t>
            </a:r>
            <a:endParaRPr lang="zh-CN" altLang="en-US" sz="3200" dirty="0"/>
          </a:p>
        </p:txBody>
      </p:sp>
      <p:sp>
        <p:nvSpPr>
          <p:cNvPr id="57" name="圆角矩形 56"/>
          <p:cNvSpPr/>
          <p:nvPr/>
        </p:nvSpPr>
        <p:spPr>
          <a:xfrm>
            <a:off x="5786446" y="2643182"/>
            <a:ext cx="100013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普通域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072330" y="2643182"/>
            <a:ext cx="92869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出厂域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85926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配置项定义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8662" y="2714620"/>
            <a:ext cx="5572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每一个配置项对应一个</a:t>
            </a:r>
            <a:r>
              <a:rPr lang="en-US" altLang="zh-CN" dirty="0" err="1" smtClean="0"/>
              <a:t>cfgid,cfgid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字段含义如下：</a:t>
            </a:r>
            <a:endParaRPr lang="en-US" altLang="zh-CN" dirty="0" smtClean="0"/>
          </a:p>
          <a:p>
            <a:r>
              <a:rPr lang="en-US" altLang="zh-CN" dirty="0" err="1" smtClean="0"/>
              <a:t>Cfgid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位的整型</a:t>
            </a:r>
            <a:endParaRPr lang="en-US" altLang="zh-CN" dirty="0" smtClean="0"/>
          </a:p>
          <a:p>
            <a:r>
              <a:rPr lang="en-US" altLang="zh-CN" dirty="0" smtClean="0"/>
              <a:t>0~13  index </a:t>
            </a:r>
            <a:r>
              <a:rPr lang="zh-CN" altLang="en-US" dirty="0" smtClean="0"/>
              <a:t>域，非表项配置，此域为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14~18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r>
              <a:rPr lang="en-US" altLang="zh-CN" dirty="0" smtClean="0"/>
              <a:t>19~23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section 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r>
              <a:rPr lang="en-US" altLang="zh-CN" dirty="0" smtClean="0"/>
              <a:t>24~31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357290" y="507207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429388" y="507207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1428728" y="4714884"/>
            <a:ext cx="5286412" cy="357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cfgid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143504" y="507207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071934" y="507207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071802" y="507207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82" name="右大括号 81"/>
          <p:cNvSpPr/>
          <p:nvPr/>
        </p:nvSpPr>
        <p:spPr>
          <a:xfrm rot="5400000">
            <a:off x="2210973" y="4647019"/>
            <a:ext cx="357190" cy="177880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928794" y="578645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85" name="右大括号 84"/>
          <p:cNvSpPr/>
          <p:nvPr/>
        </p:nvSpPr>
        <p:spPr>
          <a:xfrm rot="5400000">
            <a:off x="3639733" y="5004209"/>
            <a:ext cx="357190" cy="106442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357554" y="578645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section</a:t>
            </a:r>
            <a:endParaRPr lang="zh-CN" altLang="en-US" dirty="0"/>
          </a:p>
        </p:txBody>
      </p:sp>
      <p:sp>
        <p:nvSpPr>
          <p:cNvPr id="87" name="右大括号 86"/>
          <p:cNvSpPr/>
          <p:nvPr/>
        </p:nvSpPr>
        <p:spPr>
          <a:xfrm rot="5400000">
            <a:off x="4711303" y="5004209"/>
            <a:ext cx="357190" cy="106442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14876" y="5786454"/>
            <a:ext cx="52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89" name="右大括号 88"/>
          <p:cNvSpPr/>
          <p:nvPr/>
        </p:nvSpPr>
        <p:spPr>
          <a:xfrm rot="5400000">
            <a:off x="5890030" y="4968490"/>
            <a:ext cx="357190" cy="113586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57884" y="5786454"/>
            <a:ext cx="7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85926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配置项定义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928803"/>
            <a:ext cx="321471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143240" y="29289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 id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000504"/>
            <a:ext cx="80295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85926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配置项定义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63531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14818"/>
            <a:ext cx="83629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85926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配置项定义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" y="2786058"/>
            <a:ext cx="88677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配置生效流程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857488" y="2714620"/>
            <a:ext cx="5072098" cy="3929066"/>
            <a:chOff x="1571604" y="2928934"/>
            <a:chExt cx="5072098" cy="3929066"/>
          </a:xfrm>
        </p:grpSpPr>
        <p:sp>
          <p:nvSpPr>
            <p:cNvPr id="5" name="圆角矩形 4"/>
            <p:cNvSpPr/>
            <p:nvPr/>
          </p:nvSpPr>
          <p:spPr>
            <a:xfrm>
              <a:off x="2643174" y="4214818"/>
              <a:ext cx="1285884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71604" y="2928934"/>
              <a:ext cx="1285884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143240" y="2928934"/>
              <a:ext cx="1285884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WEBS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286380" y="3714752"/>
              <a:ext cx="1285884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DHCPC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286380" y="4643446"/>
              <a:ext cx="1285884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OAM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357818" y="5572140"/>
              <a:ext cx="1285884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AAA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6" idx="2"/>
              <a:endCxn id="5" idx="0"/>
            </p:cNvCxnSpPr>
            <p:nvPr/>
          </p:nvCxnSpPr>
          <p:spPr>
            <a:xfrm rot="16200000" flipH="1">
              <a:off x="2393141" y="3321843"/>
              <a:ext cx="714380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2"/>
              <a:endCxn id="5" idx="0"/>
            </p:cNvCxnSpPr>
            <p:nvPr/>
          </p:nvCxnSpPr>
          <p:spPr>
            <a:xfrm rot="5400000">
              <a:off x="3178959" y="3607595"/>
              <a:ext cx="71438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8" idx="1"/>
            </p:cNvCxnSpPr>
            <p:nvPr/>
          </p:nvCxnSpPr>
          <p:spPr>
            <a:xfrm flipV="1">
              <a:off x="3929058" y="4000504"/>
              <a:ext cx="1357322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3"/>
              <a:endCxn id="9" idx="1"/>
            </p:cNvCxnSpPr>
            <p:nvPr/>
          </p:nvCxnSpPr>
          <p:spPr>
            <a:xfrm>
              <a:off x="3929058" y="4500570"/>
              <a:ext cx="1357322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3"/>
              <a:endCxn id="10" idx="1"/>
            </p:cNvCxnSpPr>
            <p:nvPr/>
          </p:nvCxnSpPr>
          <p:spPr>
            <a:xfrm>
              <a:off x="3929058" y="4500570"/>
              <a:ext cx="1428760" cy="1357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4714876" y="2928934"/>
              <a:ext cx="1285884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>
              <a:stCxn id="21" idx="2"/>
              <a:endCxn id="5" idx="0"/>
            </p:cNvCxnSpPr>
            <p:nvPr/>
          </p:nvCxnSpPr>
          <p:spPr>
            <a:xfrm rot="5400000">
              <a:off x="3964777" y="2821777"/>
              <a:ext cx="714380" cy="20717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7488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RPC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57884" y="6286520"/>
              <a:ext cx="461665" cy="3616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/>
                <a:t>…..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928794" y="6357934"/>
              <a:ext cx="1714512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CFG</a:t>
              </a:r>
              <a:endParaRPr lang="zh-CN" altLang="en-US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928794" y="5429264"/>
              <a:ext cx="1714512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CFG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>
              <a:stCxn id="5" idx="2"/>
            </p:cNvCxnSpPr>
            <p:nvPr/>
          </p:nvCxnSpPr>
          <p:spPr>
            <a:xfrm rot="5400000">
              <a:off x="2964645" y="5107793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8" idx="0"/>
            </p:cNvCxnSpPr>
            <p:nvPr/>
          </p:nvCxnSpPr>
          <p:spPr>
            <a:xfrm rot="16200000" flipV="1">
              <a:off x="1428728" y="4071942"/>
              <a:ext cx="192882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10" idx="1"/>
            </p:cNvCxnSpPr>
            <p:nvPr/>
          </p:nvCxnSpPr>
          <p:spPr>
            <a:xfrm>
              <a:off x="3643306" y="5715016"/>
              <a:ext cx="171451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下箭头 38"/>
            <p:cNvSpPr/>
            <p:nvPr/>
          </p:nvSpPr>
          <p:spPr>
            <a:xfrm>
              <a:off x="3286116" y="6072206"/>
              <a:ext cx="71438" cy="2143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7356" y="5643578"/>
              <a:ext cx="449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RAM</a:t>
              </a:r>
              <a:endParaRPr lang="zh-CN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00232" y="6488668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FLASH</a:t>
              </a:r>
              <a:endParaRPr lang="zh-CN" altLang="en-US" sz="1000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多进程共享内存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57488" y="2714620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429124" y="2714620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3500438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DHCPC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572264" y="4429132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OAM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643702" y="5357826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AAA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000760" y="2714620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43372" y="342900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3768" y="6072206"/>
            <a:ext cx="461665" cy="361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643306" y="4286256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CFG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43306" y="4572008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RAM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28" idx="0"/>
            <a:endCxn id="6" idx="2"/>
          </p:cNvCxnSpPr>
          <p:nvPr/>
        </p:nvCxnSpPr>
        <p:spPr>
          <a:xfrm rot="16200000" flipV="1">
            <a:off x="3500430" y="3286124"/>
            <a:ext cx="100013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0"/>
            <a:endCxn id="7" idx="2"/>
          </p:cNvCxnSpPr>
          <p:nvPr/>
        </p:nvCxnSpPr>
        <p:spPr>
          <a:xfrm rot="5400000" flipH="1" flipV="1">
            <a:off x="4286248" y="3500438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0"/>
            <a:endCxn id="21" idx="2"/>
          </p:cNvCxnSpPr>
          <p:nvPr/>
        </p:nvCxnSpPr>
        <p:spPr>
          <a:xfrm rot="5400000" flipH="1" flipV="1">
            <a:off x="5072066" y="2714620"/>
            <a:ext cx="1000132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3"/>
            <a:endCxn id="8" idx="1"/>
          </p:cNvCxnSpPr>
          <p:nvPr/>
        </p:nvCxnSpPr>
        <p:spPr>
          <a:xfrm flipV="1">
            <a:off x="5357818" y="3786190"/>
            <a:ext cx="121444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8" idx="3"/>
            <a:endCxn id="9" idx="1"/>
          </p:cNvCxnSpPr>
          <p:nvPr/>
        </p:nvCxnSpPr>
        <p:spPr>
          <a:xfrm>
            <a:off x="5357818" y="4572008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8" idx="3"/>
            <a:endCxn id="10" idx="1"/>
          </p:cNvCxnSpPr>
          <p:nvPr/>
        </p:nvCxnSpPr>
        <p:spPr>
          <a:xfrm>
            <a:off x="5357818" y="4572008"/>
            <a:ext cx="128588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读取和设置接口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4414" y="2714620"/>
            <a:ext cx="607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cfg_getval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ifindex,unsigned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oid,void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val,void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default_val,unsigned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retlen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22" name="TextBox 21"/>
          <p:cNvSpPr txBox="1"/>
          <p:nvPr/>
        </p:nvSpPr>
        <p:spPr>
          <a:xfrm>
            <a:off x="1285852" y="2500306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读取接口，各进程均可调用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8728" y="37147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master_cfg_setval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ifindex,unsigned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oid,void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6" name="TextBox 25"/>
          <p:cNvSpPr txBox="1"/>
          <p:nvPr/>
        </p:nvSpPr>
        <p:spPr>
          <a:xfrm>
            <a:off x="1285852" y="3429000"/>
            <a:ext cx="340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设置接口，只有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可调用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357290" y="4857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master_cfg_del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ifindex,unsigned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oid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9" name="TextBox 28"/>
          <p:cNvSpPr txBox="1"/>
          <p:nvPr/>
        </p:nvSpPr>
        <p:spPr>
          <a:xfrm>
            <a:off x="1428728" y="4429132"/>
            <a:ext cx="355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//delete</a:t>
            </a:r>
            <a:r>
              <a:rPr lang="zh-CN" altLang="en-US" dirty="0" smtClean="0"/>
              <a:t>接口，只有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可调用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编程手册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97250" y="3071813"/>
          <a:ext cx="2347913" cy="712787"/>
        </p:xfrm>
        <a:graphic>
          <a:graphicData uri="http://schemas.openxmlformats.org/presentationml/2006/ole">
            <p:oleObj spid="_x0000_s46082" name="包装程序外壳对象" showAsIcon="1" r:id="rId4" imgW="234756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86808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平台介绍</a:t>
            </a:r>
            <a:endParaRPr lang="en-US" altLang="zh-CN" dirty="0" smtClean="0"/>
          </a:p>
          <a:p>
            <a:r>
              <a:rPr lang="zh-CN" altLang="en-US" dirty="0" smtClean="0"/>
              <a:t>目录组织</a:t>
            </a:r>
            <a:endParaRPr lang="en-US" altLang="zh-CN" dirty="0" smtClean="0"/>
          </a:p>
          <a:p>
            <a:r>
              <a:rPr lang="zh-CN" altLang="en-US" dirty="0" smtClean="0"/>
              <a:t>系统启动流程</a:t>
            </a:r>
            <a:endParaRPr lang="en-US" altLang="zh-CN" dirty="0" smtClean="0"/>
          </a:p>
          <a:p>
            <a:r>
              <a:rPr lang="zh-CN" altLang="en-US" dirty="0" smtClean="0"/>
              <a:t>配置管理</a:t>
            </a:r>
            <a:endParaRPr lang="en-US" altLang="zh-CN" dirty="0" smtClean="0"/>
          </a:p>
          <a:p>
            <a:r>
              <a:rPr lang="zh-CN" altLang="en-US" dirty="0" smtClean="0"/>
              <a:t>接口管理</a:t>
            </a:r>
            <a:endParaRPr lang="en-US" altLang="zh-CN" dirty="0" smtClean="0"/>
          </a:p>
          <a:p>
            <a:r>
              <a:rPr lang="zh-CN" altLang="en-US" dirty="0" smtClean="0"/>
              <a:t>驱动管理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用户态的</a:t>
            </a:r>
            <a:r>
              <a:rPr lang="en-US" altLang="zh-CN" dirty="0" err="1" smtClean="0"/>
              <a:t>netdevice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notify</a:t>
            </a:r>
          </a:p>
          <a:p>
            <a:r>
              <a:rPr lang="zh-CN" altLang="en-US" dirty="0" smtClean="0"/>
              <a:t>提供统一的事件通知机制</a:t>
            </a:r>
            <a:endParaRPr lang="en-US" altLang="zh-CN" dirty="0" smtClean="0"/>
          </a:p>
          <a:p>
            <a:r>
              <a:rPr lang="zh-CN" altLang="en-US" dirty="0" smtClean="0"/>
              <a:t>作为</a:t>
            </a:r>
            <a:r>
              <a:rPr lang="en-US" altLang="zh-CN" dirty="0" smtClean="0"/>
              <a:t>CFG</a:t>
            </a:r>
            <a:r>
              <a:rPr lang="zh-CN" altLang="en-US" dirty="0" smtClean="0"/>
              <a:t>关键索引</a:t>
            </a:r>
            <a:endParaRPr lang="en-US" altLang="zh-CN" dirty="0" smtClean="0"/>
          </a:p>
          <a:p>
            <a:r>
              <a:rPr lang="zh-CN" altLang="en-US" dirty="0" smtClean="0"/>
              <a:t>提供统一的接口遍历机制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接口管理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接口类型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r>
              <a:rPr lang="zh-CN" altLang="en-US" dirty="0" smtClean="0"/>
              <a:t>网口，以太端口，虚接口，桥接口等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接口管理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4480" y="350043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488" y="350043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ETHPORT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4810" y="350043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L3VLAN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72132" y="3286124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….</a:t>
            </a:r>
            <a:endParaRPr lang="zh-CN" altLang="en-US" sz="3200" dirty="0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2072464" y="407114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857356" y="4214818"/>
            <a:ext cx="71438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857356" y="4786322"/>
            <a:ext cx="71438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857356" y="5429264"/>
            <a:ext cx="71438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eth2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2" idx="2"/>
            <a:endCxn id="13" idx="0"/>
          </p:cNvCxnSpPr>
          <p:nvPr/>
        </p:nvCxnSpPr>
        <p:spPr>
          <a:xfrm rot="5400000">
            <a:off x="2107389" y="467916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2072464" y="528559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928926" y="4214818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ethernet0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928926" y="4786322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ethernet1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928926" y="5429264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ethernet2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7" idx="2"/>
            <a:endCxn id="18" idx="0"/>
          </p:cNvCxnSpPr>
          <p:nvPr/>
        </p:nvCxnSpPr>
        <p:spPr>
          <a:xfrm rot="5400000">
            <a:off x="3393273" y="407194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8" idx="2"/>
            <a:endCxn id="19" idx="0"/>
          </p:cNvCxnSpPr>
          <p:nvPr/>
        </p:nvCxnSpPr>
        <p:spPr>
          <a:xfrm rot="5400000">
            <a:off x="3428992" y="467916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9" idx="2"/>
            <a:endCxn id="20" idx="0"/>
          </p:cNvCxnSpPr>
          <p:nvPr/>
        </p:nvCxnSpPr>
        <p:spPr>
          <a:xfrm rot="5400000">
            <a:off x="3393273" y="528638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28794" y="6000768"/>
            <a:ext cx="461665" cy="357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57554" y="6000768"/>
            <a:ext cx="461665" cy="357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接口相关结构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接口管理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38" y="2357430"/>
            <a:ext cx="19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接口索引  </a:t>
            </a:r>
            <a:r>
              <a:rPr lang="en-US" altLang="zh-CN" dirty="0" err="1" smtClean="0"/>
              <a:t>ifindex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28728" y="350043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0826" y="350043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500166" y="3143248"/>
            <a:ext cx="5286412" cy="357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ifindex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3372" y="350043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43240" y="350043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31" name="右大括号 30"/>
          <p:cNvSpPr/>
          <p:nvPr/>
        </p:nvSpPr>
        <p:spPr>
          <a:xfrm rot="5400000">
            <a:off x="2282411" y="3075383"/>
            <a:ext cx="357190" cy="177880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14546" y="41433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36" name="右大括号 35"/>
          <p:cNvSpPr/>
          <p:nvPr/>
        </p:nvSpPr>
        <p:spPr>
          <a:xfrm rot="5400000">
            <a:off x="3711171" y="3432573"/>
            <a:ext cx="357190" cy="106442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500430" y="414338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domain</a:t>
            </a:r>
            <a:endParaRPr lang="zh-CN" altLang="en-US" dirty="0"/>
          </a:p>
        </p:txBody>
      </p:sp>
      <p:sp>
        <p:nvSpPr>
          <p:cNvPr id="40" name="右大括号 39"/>
          <p:cNvSpPr/>
          <p:nvPr/>
        </p:nvSpPr>
        <p:spPr>
          <a:xfrm rot="5400000">
            <a:off x="5389964" y="2825350"/>
            <a:ext cx="357190" cy="227887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286380" y="4143380"/>
            <a:ext cx="7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接口相关结构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接口管理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38" y="2357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接口实体</a:t>
            </a:r>
            <a:endParaRPr lang="zh-CN" altLang="en-US" dirty="0"/>
          </a:p>
        </p:txBody>
      </p:sp>
      <p:grpSp>
        <p:nvGrpSpPr>
          <p:cNvPr id="679" name="组合 678"/>
          <p:cNvGrpSpPr/>
          <p:nvPr/>
        </p:nvGrpSpPr>
        <p:grpSpPr>
          <a:xfrm>
            <a:off x="3929058" y="2500306"/>
            <a:ext cx="2657475" cy="3709987"/>
            <a:chOff x="3729038" y="2014538"/>
            <a:chExt cx="2657475" cy="3709987"/>
          </a:xfrm>
        </p:grpSpPr>
        <p:sp>
          <p:nvSpPr>
            <p:cNvPr id="36004" name="Rectangle 164"/>
            <p:cNvSpPr>
              <a:spLocks noChangeArrowheads="1"/>
            </p:cNvSpPr>
            <p:nvPr/>
          </p:nvSpPr>
          <p:spPr bwMode="auto">
            <a:xfrm>
              <a:off x="4010025" y="2019300"/>
              <a:ext cx="400050" cy="152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05" name="Freeform 165"/>
            <p:cNvSpPr>
              <a:spLocks noEditPoints="1"/>
            </p:cNvSpPr>
            <p:nvPr/>
          </p:nvSpPr>
          <p:spPr bwMode="auto">
            <a:xfrm>
              <a:off x="4005263" y="2014538"/>
              <a:ext cx="409575" cy="16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0"/>
                </a:cxn>
                <a:cxn ang="0">
                  <a:pos x="258" y="102"/>
                </a:cxn>
                <a:cxn ang="0">
                  <a:pos x="0" y="102"/>
                </a:cxn>
                <a:cxn ang="0">
                  <a:pos x="0" y="0"/>
                </a:cxn>
                <a:cxn ang="0">
                  <a:pos x="6" y="99"/>
                </a:cxn>
                <a:cxn ang="0">
                  <a:pos x="3" y="96"/>
                </a:cxn>
                <a:cxn ang="0">
                  <a:pos x="255" y="96"/>
                </a:cxn>
                <a:cxn ang="0">
                  <a:pos x="252" y="99"/>
                </a:cxn>
                <a:cxn ang="0">
                  <a:pos x="252" y="3"/>
                </a:cxn>
                <a:cxn ang="0">
                  <a:pos x="255" y="6"/>
                </a:cxn>
                <a:cxn ang="0">
                  <a:pos x="3" y="6"/>
                </a:cxn>
                <a:cxn ang="0">
                  <a:pos x="6" y="3"/>
                </a:cxn>
                <a:cxn ang="0">
                  <a:pos x="6" y="99"/>
                </a:cxn>
              </a:cxnLst>
              <a:rect l="0" t="0" r="r" b="b"/>
              <a:pathLst>
                <a:path w="258" h="102">
                  <a:moveTo>
                    <a:pt x="0" y="0"/>
                  </a:moveTo>
                  <a:lnTo>
                    <a:pt x="258" y="0"/>
                  </a:lnTo>
                  <a:lnTo>
                    <a:pt x="258" y="102"/>
                  </a:lnTo>
                  <a:lnTo>
                    <a:pt x="0" y="102"/>
                  </a:lnTo>
                  <a:lnTo>
                    <a:pt x="0" y="0"/>
                  </a:lnTo>
                  <a:close/>
                  <a:moveTo>
                    <a:pt x="6" y="99"/>
                  </a:moveTo>
                  <a:lnTo>
                    <a:pt x="3" y="96"/>
                  </a:lnTo>
                  <a:lnTo>
                    <a:pt x="255" y="96"/>
                  </a:lnTo>
                  <a:lnTo>
                    <a:pt x="252" y="99"/>
                  </a:lnTo>
                  <a:lnTo>
                    <a:pt x="252" y="3"/>
                  </a:lnTo>
                  <a:lnTo>
                    <a:pt x="255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99"/>
                  </a:lnTo>
                  <a:close/>
                </a:path>
              </a:pathLst>
            </a:custGeom>
            <a:solidFill>
              <a:srgbClr val="3C5C74"/>
            </a:solidFill>
            <a:ln w="6" cap="flat">
              <a:solidFill>
                <a:srgbClr val="3C5C74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06" name="Rectangle 166"/>
            <p:cNvSpPr>
              <a:spLocks noChangeArrowheads="1"/>
            </p:cNvSpPr>
            <p:nvPr/>
          </p:nvSpPr>
          <p:spPr bwMode="auto">
            <a:xfrm>
              <a:off x="4019550" y="2019300"/>
              <a:ext cx="3714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ETH1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114" name="Rectangle 274"/>
            <p:cNvSpPr>
              <a:spLocks noChangeArrowheads="1"/>
            </p:cNvSpPr>
            <p:nvPr/>
          </p:nvSpPr>
          <p:spPr bwMode="auto">
            <a:xfrm>
              <a:off x="5495925" y="2019300"/>
              <a:ext cx="400050" cy="152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15" name="Freeform 275"/>
            <p:cNvSpPr>
              <a:spLocks noEditPoints="1"/>
            </p:cNvSpPr>
            <p:nvPr/>
          </p:nvSpPr>
          <p:spPr bwMode="auto">
            <a:xfrm>
              <a:off x="5491163" y="2014538"/>
              <a:ext cx="409575" cy="16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0"/>
                </a:cxn>
                <a:cxn ang="0">
                  <a:pos x="258" y="102"/>
                </a:cxn>
                <a:cxn ang="0">
                  <a:pos x="0" y="102"/>
                </a:cxn>
                <a:cxn ang="0">
                  <a:pos x="0" y="0"/>
                </a:cxn>
                <a:cxn ang="0">
                  <a:pos x="6" y="99"/>
                </a:cxn>
                <a:cxn ang="0">
                  <a:pos x="3" y="96"/>
                </a:cxn>
                <a:cxn ang="0">
                  <a:pos x="255" y="96"/>
                </a:cxn>
                <a:cxn ang="0">
                  <a:pos x="252" y="99"/>
                </a:cxn>
                <a:cxn ang="0">
                  <a:pos x="252" y="3"/>
                </a:cxn>
                <a:cxn ang="0">
                  <a:pos x="255" y="6"/>
                </a:cxn>
                <a:cxn ang="0">
                  <a:pos x="3" y="6"/>
                </a:cxn>
                <a:cxn ang="0">
                  <a:pos x="6" y="3"/>
                </a:cxn>
                <a:cxn ang="0">
                  <a:pos x="6" y="99"/>
                </a:cxn>
              </a:cxnLst>
              <a:rect l="0" t="0" r="r" b="b"/>
              <a:pathLst>
                <a:path w="258" h="102">
                  <a:moveTo>
                    <a:pt x="0" y="0"/>
                  </a:moveTo>
                  <a:lnTo>
                    <a:pt x="258" y="0"/>
                  </a:lnTo>
                  <a:lnTo>
                    <a:pt x="258" y="102"/>
                  </a:lnTo>
                  <a:lnTo>
                    <a:pt x="0" y="102"/>
                  </a:lnTo>
                  <a:lnTo>
                    <a:pt x="0" y="0"/>
                  </a:lnTo>
                  <a:close/>
                  <a:moveTo>
                    <a:pt x="6" y="99"/>
                  </a:moveTo>
                  <a:lnTo>
                    <a:pt x="3" y="96"/>
                  </a:lnTo>
                  <a:lnTo>
                    <a:pt x="255" y="96"/>
                  </a:lnTo>
                  <a:lnTo>
                    <a:pt x="252" y="99"/>
                  </a:lnTo>
                  <a:lnTo>
                    <a:pt x="252" y="3"/>
                  </a:lnTo>
                  <a:lnTo>
                    <a:pt x="255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99"/>
                  </a:lnTo>
                  <a:close/>
                </a:path>
              </a:pathLst>
            </a:custGeom>
            <a:solidFill>
              <a:srgbClr val="3C5C74"/>
            </a:solidFill>
            <a:ln w="6" cap="flat">
              <a:solidFill>
                <a:srgbClr val="3C5C74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16" name="Rectangle 276"/>
            <p:cNvSpPr>
              <a:spLocks noChangeArrowheads="1"/>
            </p:cNvSpPr>
            <p:nvPr/>
          </p:nvSpPr>
          <p:spPr bwMode="auto">
            <a:xfrm>
              <a:off x="5505450" y="2019300"/>
              <a:ext cx="3714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ETH2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678" name="组合 677"/>
            <p:cNvGrpSpPr/>
            <p:nvPr/>
          </p:nvGrpSpPr>
          <p:grpSpPr>
            <a:xfrm>
              <a:off x="3729038" y="2247900"/>
              <a:ext cx="2657475" cy="3476625"/>
              <a:chOff x="3729038" y="2247900"/>
              <a:chExt cx="2657475" cy="3476625"/>
            </a:xfrm>
          </p:grpSpPr>
          <p:sp>
            <p:nvSpPr>
              <p:cNvPr id="35846" name="Rectangle 6"/>
              <p:cNvSpPr>
                <a:spLocks noChangeArrowheads="1"/>
              </p:cNvSpPr>
              <p:nvPr/>
            </p:nvSpPr>
            <p:spPr bwMode="auto">
              <a:xfrm>
                <a:off x="3848100" y="2247900"/>
                <a:ext cx="9525" cy="2047875"/>
              </a:xfrm>
              <a:prstGeom prst="rect">
                <a:avLst/>
              </a:prstGeom>
              <a:solidFill>
                <a:srgbClr val="F2D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3857625" y="2247900"/>
                <a:ext cx="9525" cy="2047875"/>
              </a:xfrm>
              <a:prstGeom prst="rect">
                <a:avLst/>
              </a:prstGeom>
              <a:solidFill>
                <a:srgbClr val="F1D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3867150" y="2247900"/>
                <a:ext cx="9525" cy="2047875"/>
              </a:xfrm>
              <a:prstGeom prst="rect">
                <a:avLst/>
              </a:prstGeom>
              <a:solidFill>
                <a:srgbClr val="F0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3876675" y="2247900"/>
                <a:ext cx="9525" cy="2047875"/>
              </a:xfrm>
              <a:prstGeom prst="rect">
                <a:avLst/>
              </a:prstGeom>
              <a:solidFill>
                <a:srgbClr val="EFDB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0" name="Rectangle 10"/>
              <p:cNvSpPr>
                <a:spLocks noChangeArrowheads="1"/>
              </p:cNvSpPr>
              <p:nvPr/>
            </p:nvSpPr>
            <p:spPr bwMode="auto">
              <a:xfrm>
                <a:off x="3886200" y="2247900"/>
                <a:ext cx="9525" cy="2047875"/>
              </a:xfrm>
              <a:prstGeom prst="rect">
                <a:avLst/>
              </a:prstGeom>
              <a:solidFill>
                <a:srgbClr val="EEDA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1" name="Rectangle 11"/>
              <p:cNvSpPr>
                <a:spLocks noChangeArrowheads="1"/>
              </p:cNvSpPr>
              <p:nvPr/>
            </p:nvSpPr>
            <p:spPr bwMode="auto">
              <a:xfrm>
                <a:off x="3895725" y="2247900"/>
                <a:ext cx="9525" cy="2047875"/>
              </a:xfrm>
              <a:prstGeom prst="rect">
                <a:avLst/>
              </a:prstGeom>
              <a:solidFill>
                <a:srgbClr val="EDDA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3905250" y="2247900"/>
                <a:ext cx="9525" cy="2047875"/>
              </a:xfrm>
              <a:prstGeom prst="rect">
                <a:avLst/>
              </a:prstGeom>
              <a:solidFill>
                <a:srgbClr val="ECD9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3" name="Rectangle 13"/>
              <p:cNvSpPr>
                <a:spLocks noChangeArrowheads="1"/>
              </p:cNvSpPr>
              <p:nvPr/>
            </p:nvSpPr>
            <p:spPr bwMode="auto">
              <a:xfrm>
                <a:off x="3914775" y="2247900"/>
                <a:ext cx="9525" cy="2047875"/>
              </a:xfrm>
              <a:prstGeom prst="rect">
                <a:avLst/>
              </a:prstGeom>
              <a:solidFill>
                <a:srgbClr val="EBD9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4" name="Rectangle 14"/>
              <p:cNvSpPr>
                <a:spLocks noChangeArrowheads="1"/>
              </p:cNvSpPr>
              <p:nvPr/>
            </p:nvSpPr>
            <p:spPr bwMode="auto">
              <a:xfrm>
                <a:off x="3924300" y="2247900"/>
                <a:ext cx="9525" cy="2047875"/>
              </a:xfrm>
              <a:prstGeom prst="rect">
                <a:avLst/>
              </a:prstGeom>
              <a:solidFill>
                <a:srgbClr val="EAD9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3933825" y="2247900"/>
                <a:ext cx="9525" cy="2047875"/>
              </a:xfrm>
              <a:prstGeom prst="rect">
                <a:avLst/>
              </a:prstGeom>
              <a:solidFill>
                <a:srgbClr val="E9D8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6" name="Rectangle 16"/>
              <p:cNvSpPr>
                <a:spLocks noChangeArrowheads="1"/>
              </p:cNvSpPr>
              <p:nvPr/>
            </p:nvSpPr>
            <p:spPr bwMode="auto">
              <a:xfrm>
                <a:off x="3943350" y="2247900"/>
                <a:ext cx="9525" cy="2047875"/>
              </a:xfrm>
              <a:prstGeom prst="rect">
                <a:avLst/>
              </a:prstGeom>
              <a:solidFill>
                <a:srgbClr val="E8D8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7" name="Rectangle 17"/>
              <p:cNvSpPr>
                <a:spLocks noChangeArrowheads="1"/>
              </p:cNvSpPr>
              <p:nvPr/>
            </p:nvSpPr>
            <p:spPr bwMode="auto">
              <a:xfrm>
                <a:off x="3952875" y="2247900"/>
                <a:ext cx="9525" cy="2047875"/>
              </a:xfrm>
              <a:prstGeom prst="rect">
                <a:avLst/>
              </a:prstGeom>
              <a:solidFill>
                <a:srgbClr val="E7D7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3962400" y="2247900"/>
                <a:ext cx="9525" cy="2047875"/>
              </a:xfrm>
              <a:prstGeom prst="rect">
                <a:avLst/>
              </a:prstGeom>
              <a:solidFill>
                <a:srgbClr val="E6D7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59" name="Rectangle 19"/>
              <p:cNvSpPr>
                <a:spLocks noChangeArrowheads="1"/>
              </p:cNvSpPr>
              <p:nvPr/>
            </p:nvSpPr>
            <p:spPr bwMode="auto">
              <a:xfrm>
                <a:off x="3971925" y="2247900"/>
                <a:ext cx="9525" cy="2047875"/>
              </a:xfrm>
              <a:prstGeom prst="rect">
                <a:avLst/>
              </a:prstGeom>
              <a:solidFill>
                <a:srgbClr val="E5D7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0" name="Rectangle 20"/>
              <p:cNvSpPr>
                <a:spLocks noChangeArrowheads="1"/>
              </p:cNvSpPr>
              <p:nvPr/>
            </p:nvSpPr>
            <p:spPr bwMode="auto">
              <a:xfrm>
                <a:off x="3981450" y="2247900"/>
                <a:ext cx="9525" cy="2047875"/>
              </a:xfrm>
              <a:prstGeom prst="rect">
                <a:avLst/>
              </a:prstGeom>
              <a:solidFill>
                <a:srgbClr val="E4D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1" name="Rectangle 21"/>
              <p:cNvSpPr>
                <a:spLocks noChangeArrowheads="1"/>
              </p:cNvSpPr>
              <p:nvPr/>
            </p:nvSpPr>
            <p:spPr bwMode="auto">
              <a:xfrm>
                <a:off x="3990975" y="2247900"/>
                <a:ext cx="9525" cy="2047875"/>
              </a:xfrm>
              <a:prstGeom prst="rect">
                <a:avLst/>
              </a:prstGeom>
              <a:solidFill>
                <a:srgbClr val="E3D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2" name="Rectangle 22"/>
              <p:cNvSpPr>
                <a:spLocks noChangeArrowheads="1"/>
              </p:cNvSpPr>
              <p:nvPr/>
            </p:nvSpPr>
            <p:spPr bwMode="auto">
              <a:xfrm>
                <a:off x="4000500" y="2247900"/>
                <a:ext cx="9525" cy="2047875"/>
              </a:xfrm>
              <a:prstGeom prst="rect">
                <a:avLst/>
              </a:prstGeom>
              <a:solidFill>
                <a:srgbClr val="E2D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3" name="Rectangle 23"/>
              <p:cNvSpPr>
                <a:spLocks noChangeArrowheads="1"/>
              </p:cNvSpPr>
              <p:nvPr/>
            </p:nvSpPr>
            <p:spPr bwMode="auto">
              <a:xfrm>
                <a:off x="4010025" y="2247900"/>
                <a:ext cx="9525" cy="2047875"/>
              </a:xfrm>
              <a:prstGeom prst="rect">
                <a:avLst/>
              </a:prstGeom>
              <a:solidFill>
                <a:srgbClr val="E1D5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/>
            </p:nvSpPr>
            <p:spPr bwMode="auto">
              <a:xfrm>
                <a:off x="4019550" y="2247900"/>
                <a:ext cx="9525" cy="2047875"/>
              </a:xfrm>
              <a:prstGeom prst="rect">
                <a:avLst/>
              </a:prstGeom>
              <a:solidFill>
                <a:srgbClr val="E0D5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4029075" y="2247900"/>
                <a:ext cx="9525" cy="2047875"/>
              </a:xfrm>
              <a:prstGeom prst="rect">
                <a:avLst/>
              </a:prstGeom>
              <a:solidFill>
                <a:srgbClr val="DFD5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6" name="Rectangle 26"/>
              <p:cNvSpPr>
                <a:spLocks noChangeArrowheads="1"/>
              </p:cNvSpPr>
              <p:nvPr/>
            </p:nvSpPr>
            <p:spPr bwMode="auto">
              <a:xfrm>
                <a:off x="4038600" y="2247900"/>
                <a:ext cx="9525" cy="2047875"/>
              </a:xfrm>
              <a:prstGeom prst="rect">
                <a:avLst/>
              </a:prstGeom>
              <a:solidFill>
                <a:srgbClr val="DED5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4048125" y="2247900"/>
                <a:ext cx="9525" cy="2047875"/>
              </a:xfrm>
              <a:prstGeom prst="rect">
                <a:avLst/>
              </a:prstGeom>
              <a:solidFill>
                <a:srgbClr val="DDD4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8" name="Rectangle 28"/>
              <p:cNvSpPr>
                <a:spLocks noChangeArrowheads="1"/>
              </p:cNvSpPr>
              <p:nvPr/>
            </p:nvSpPr>
            <p:spPr bwMode="auto">
              <a:xfrm>
                <a:off x="4057650" y="2247900"/>
                <a:ext cx="9525" cy="2047875"/>
              </a:xfrm>
              <a:prstGeom prst="rect">
                <a:avLst/>
              </a:prstGeom>
              <a:solidFill>
                <a:srgbClr val="DCD4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69" name="Rectangle 29"/>
              <p:cNvSpPr>
                <a:spLocks noChangeArrowheads="1"/>
              </p:cNvSpPr>
              <p:nvPr/>
            </p:nvSpPr>
            <p:spPr bwMode="auto">
              <a:xfrm>
                <a:off x="4067175" y="2247900"/>
                <a:ext cx="9525" cy="2047875"/>
              </a:xfrm>
              <a:prstGeom prst="rect">
                <a:avLst/>
              </a:prstGeom>
              <a:solidFill>
                <a:srgbClr val="DBD3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0" name="Rectangle 30"/>
              <p:cNvSpPr>
                <a:spLocks noChangeArrowheads="1"/>
              </p:cNvSpPr>
              <p:nvPr/>
            </p:nvSpPr>
            <p:spPr bwMode="auto">
              <a:xfrm>
                <a:off x="4076700" y="2247900"/>
                <a:ext cx="9525" cy="2047875"/>
              </a:xfrm>
              <a:prstGeom prst="rect">
                <a:avLst/>
              </a:prstGeom>
              <a:solidFill>
                <a:srgbClr val="DAD3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1" name="Rectangle 31"/>
              <p:cNvSpPr>
                <a:spLocks noChangeArrowheads="1"/>
              </p:cNvSpPr>
              <p:nvPr/>
            </p:nvSpPr>
            <p:spPr bwMode="auto">
              <a:xfrm>
                <a:off x="4086225" y="2247900"/>
                <a:ext cx="9525" cy="2047875"/>
              </a:xfrm>
              <a:prstGeom prst="rect">
                <a:avLst/>
              </a:prstGeom>
              <a:solidFill>
                <a:srgbClr val="D9D2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2" name="Rectangle 32"/>
              <p:cNvSpPr>
                <a:spLocks noChangeArrowheads="1"/>
              </p:cNvSpPr>
              <p:nvPr/>
            </p:nvSpPr>
            <p:spPr bwMode="auto">
              <a:xfrm>
                <a:off x="4095750" y="2247900"/>
                <a:ext cx="9525" cy="2047875"/>
              </a:xfrm>
              <a:prstGeom prst="rect">
                <a:avLst/>
              </a:prstGeom>
              <a:solidFill>
                <a:srgbClr val="D8D2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3" name="Rectangle 33"/>
              <p:cNvSpPr>
                <a:spLocks noChangeArrowheads="1"/>
              </p:cNvSpPr>
              <p:nvPr/>
            </p:nvSpPr>
            <p:spPr bwMode="auto">
              <a:xfrm>
                <a:off x="4105275" y="2247900"/>
                <a:ext cx="9525" cy="2047875"/>
              </a:xfrm>
              <a:prstGeom prst="rect">
                <a:avLst/>
              </a:prstGeom>
              <a:solidFill>
                <a:srgbClr val="D7D2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4" name="Rectangle 34"/>
              <p:cNvSpPr>
                <a:spLocks noChangeArrowheads="1"/>
              </p:cNvSpPr>
              <p:nvPr/>
            </p:nvSpPr>
            <p:spPr bwMode="auto">
              <a:xfrm>
                <a:off x="4114800" y="2247900"/>
                <a:ext cx="9525" cy="2047875"/>
              </a:xfrm>
              <a:prstGeom prst="rect">
                <a:avLst/>
              </a:prstGeom>
              <a:solidFill>
                <a:srgbClr val="D6D1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5" name="Rectangle 35"/>
              <p:cNvSpPr>
                <a:spLocks noChangeArrowheads="1"/>
              </p:cNvSpPr>
              <p:nvPr/>
            </p:nvSpPr>
            <p:spPr bwMode="auto">
              <a:xfrm>
                <a:off x="4124325" y="2247900"/>
                <a:ext cx="9525" cy="2047875"/>
              </a:xfrm>
              <a:prstGeom prst="rect">
                <a:avLst/>
              </a:prstGeom>
              <a:solidFill>
                <a:srgbClr val="D5D1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6" name="Rectangle 36"/>
              <p:cNvSpPr>
                <a:spLocks noChangeArrowheads="1"/>
              </p:cNvSpPr>
              <p:nvPr/>
            </p:nvSpPr>
            <p:spPr bwMode="auto">
              <a:xfrm>
                <a:off x="4133850" y="2247900"/>
                <a:ext cx="9525" cy="2047875"/>
              </a:xfrm>
              <a:prstGeom prst="rect">
                <a:avLst/>
              </a:prstGeom>
              <a:solidFill>
                <a:srgbClr val="D4D0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7" name="Rectangle 37"/>
              <p:cNvSpPr>
                <a:spLocks noChangeArrowheads="1"/>
              </p:cNvSpPr>
              <p:nvPr/>
            </p:nvSpPr>
            <p:spPr bwMode="auto">
              <a:xfrm>
                <a:off x="4143375" y="2247900"/>
                <a:ext cx="9525" cy="2047875"/>
              </a:xfrm>
              <a:prstGeom prst="rect">
                <a:avLst/>
              </a:prstGeom>
              <a:solidFill>
                <a:srgbClr val="D3D0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8" name="Rectangle 38"/>
              <p:cNvSpPr>
                <a:spLocks noChangeArrowheads="1"/>
              </p:cNvSpPr>
              <p:nvPr/>
            </p:nvSpPr>
            <p:spPr bwMode="auto">
              <a:xfrm>
                <a:off x="4152900" y="2247900"/>
                <a:ext cx="9525" cy="2047875"/>
              </a:xfrm>
              <a:prstGeom prst="rect">
                <a:avLst/>
              </a:prstGeom>
              <a:solidFill>
                <a:srgbClr val="D2D0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79" name="Rectangle 39"/>
              <p:cNvSpPr>
                <a:spLocks noChangeArrowheads="1"/>
              </p:cNvSpPr>
              <p:nvPr/>
            </p:nvSpPr>
            <p:spPr bwMode="auto">
              <a:xfrm>
                <a:off x="4162425" y="2247900"/>
                <a:ext cx="9525" cy="2047875"/>
              </a:xfrm>
              <a:prstGeom prst="rect">
                <a:avLst/>
              </a:prstGeom>
              <a:solidFill>
                <a:srgbClr val="D1CF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0" name="Rectangle 40"/>
              <p:cNvSpPr>
                <a:spLocks noChangeArrowheads="1"/>
              </p:cNvSpPr>
              <p:nvPr/>
            </p:nvSpPr>
            <p:spPr bwMode="auto">
              <a:xfrm>
                <a:off x="4171950" y="2247900"/>
                <a:ext cx="9525" cy="2047875"/>
              </a:xfrm>
              <a:prstGeom prst="rect">
                <a:avLst/>
              </a:prstGeom>
              <a:solidFill>
                <a:srgbClr val="D0CF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1" name="Rectangle 41"/>
              <p:cNvSpPr>
                <a:spLocks noChangeArrowheads="1"/>
              </p:cNvSpPr>
              <p:nvPr/>
            </p:nvSpPr>
            <p:spPr bwMode="auto">
              <a:xfrm>
                <a:off x="4181475" y="2247900"/>
                <a:ext cx="9525" cy="2047875"/>
              </a:xfrm>
              <a:prstGeom prst="rect">
                <a:avLst/>
              </a:prstGeom>
              <a:solidFill>
                <a:srgbClr val="CFCE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2" name="Rectangle 42"/>
              <p:cNvSpPr>
                <a:spLocks noChangeArrowheads="1"/>
              </p:cNvSpPr>
              <p:nvPr/>
            </p:nvSpPr>
            <p:spPr bwMode="auto">
              <a:xfrm>
                <a:off x="4191000" y="2247900"/>
                <a:ext cx="9525" cy="2047875"/>
              </a:xfrm>
              <a:prstGeom prst="rect">
                <a:avLst/>
              </a:prstGeom>
              <a:solidFill>
                <a:srgbClr val="CECE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3" name="Rectangle 43"/>
              <p:cNvSpPr>
                <a:spLocks noChangeArrowheads="1"/>
              </p:cNvSpPr>
              <p:nvPr/>
            </p:nvSpPr>
            <p:spPr bwMode="auto">
              <a:xfrm>
                <a:off x="4200525" y="2247900"/>
                <a:ext cx="9525" cy="2047875"/>
              </a:xfrm>
              <a:prstGeom prst="rect">
                <a:avLst/>
              </a:prstGeom>
              <a:solidFill>
                <a:srgbClr val="CDCD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4" name="Rectangle 44"/>
              <p:cNvSpPr>
                <a:spLocks noChangeArrowheads="1"/>
              </p:cNvSpPr>
              <p:nvPr/>
            </p:nvSpPr>
            <p:spPr bwMode="auto">
              <a:xfrm>
                <a:off x="4210050" y="2247900"/>
                <a:ext cx="9525" cy="2047875"/>
              </a:xfrm>
              <a:prstGeom prst="rect">
                <a:avLst/>
              </a:prstGeom>
              <a:solidFill>
                <a:srgbClr val="CCCD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5" name="Rectangle 45"/>
              <p:cNvSpPr>
                <a:spLocks noChangeArrowheads="1"/>
              </p:cNvSpPr>
              <p:nvPr/>
            </p:nvSpPr>
            <p:spPr bwMode="auto">
              <a:xfrm>
                <a:off x="4219575" y="2247900"/>
                <a:ext cx="9525" cy="2047875"/>
              </a:xfrm>
              <a:prstGeom prst="rect">
                <a:avLst/>
              </a:prstGeom>
              <a:solidFill>
                <a:srgbClr val="CBCD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6" name="Rectangle 46"/>
              <p:cNvSpPr>
                <a:spLocks noChangeArrowheads="1"/>
              </p:cNvSpPr>
              <p:nvPr/>
            </p:nvSpPr>
            <p:spPr bwMode="auto">
              <a:xfrm>
                <a:off x="4229100" y="2247900"/>
                <a:ext cx="9525" cy="2047875"/>
              </a:xfrm>
              <a:prstGeom prst="rect">
                <a:avLst/>
              </a:prstGeom>
              <a:solidFill>
                <a:srgbClr val="CACC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7" name="Rectangle 47"/>
              <p:cNvSpPr>
                <a:spLocks noChangeArrowheads="1"/>
              </p:cNvSpPr>
              <p:nvPr/>
            </p:nvSpPr>
            <p:spPr bwMode="auto">
              <a:xfrm>
                <a:off x="4238625" y="2247900"/>
                <a:ext cx="9525" cy="2047875"/>
              </a:xfrm>
              <a:prstGeom prst="rect">
                <a:avLst/>
              </a:prstGeom>
              <a:solidFill>
                <a:srgbClr val="C9CC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8" name="Rectangle 48"/>
              <p:cNvSpPr>
                <a:spLocks noChangeArrowheads="1"/>
              </p:cNvSpPr>
              <p:nvPr/>
            </p:nvSpPr>
            <p:spPr bwMode="auto">
              <a:xfrm>
                <a:off x="4248150" y="2247900"/>
                <a:ext cx="9525" cy="2047875"/>
              </a:xfrm>
              <a:prstGeom prst="rect">
                <a:avLst/>
              </a:prstGeom>
              <a:solidFill>
                <a:srgbClr val="C8CB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89" name="Rectangle 49"/>
              <p:cNvSpPr>
                <a:spLocks noChangeArrowheads="1"/>
              </p:cNvSpPr>
              <p:nvPr/>
            </p:nvSpPr>
            <p:spPr bwMode="auto">
              <a:xfrm>
                <a:off x="4257675" y="2247900"/>
                <a:ext cx="9525" cy="2047875"/>
              </a:xfrm>
              <a:prstGeom prst="rect">
                <a:avLst/>
              </a:prstGeom>
              <a:solidFill>
                <a:srgbClr val="C7CB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0" name="Rectangle 50"/>
              <p:cNvSpPr>
                <a:spLocks noChangeArrowheads="1"/>
              </p:cNvSpPr>
              <p:nvPr/>
            </p:nvSpPr>
            <p:spPr bwMode="auto">
              <a:xfrm>
                <a:off x="4267200" y="2247900"/>
                <a:ext cx="9525" cy="2047875"/>
              </a:xfrm>
              <a:prstGeom prst="rect">
                <a:avLst/>
              </a:prstGeom>
              <a:solidFill>
                <a:srgbClr val="C6CA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1" name="Rectangle 51"/>
              <p:cNvSpPr>
                <a:spLocks noChangeArrowheads="1"/>
              </p:cNvSpPr>
              <p:nvPr/>
            </p:nvSpPr>
            <p:spPr bwMode="auto">
              <a:xfrm>
                <a:off x="4276725" y="2247900"/>
                <a:ext cx="9525" cy="2047875"/>
              </a:xfrm>
              <a:prstGeom prst="rect">
                <a:avLst/>
              </a:prstGeom>
              <a:solidFill>
                <a:srgbClr val="C5CA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2" name="Rectangle 52"/>
              <p:cNvSpPr>
                <a:spLocks noChangeArrowheads="1"/>
              </p:cNvSpPr>
              <p:nvPr/>
            </p:nvSpPr>
            <p:spPr bwMode="auto">
              <a:xfrm>
                <a:off x="4286250" y="2247900"/>
                <a:ext cx="9525" cy="2047875"/>
              </a:xfrm>
              <a:prstGeom prst="rect">
                <a:avLst/>
              </a:prstGeom>
              <a:solidFill>
                <a:srgbClr val="C4CA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3" name="Rectangle 53"/>
              <p:cNvSpPr>
                <a:spLocks noChangeArrowheads="1"/>
              </p:cNvSpPr>
              <p:nvPr/>
            </p:nvSpPr>
            <p:spPr bwMode="auto">
              <a:xfrm>
                <a:off x="4295775" y="2247900"/>
                <a:ext cx="9525" cy="2047875"/>
              </a:xfrm>
              <a:prstGeom prst="rect">
                <a:avLst/>
              </a:prstGeom>
              <a:solidFill>
                <a:srgbClr val="C3C9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4" name="Rectangle 54"/>
              <p:cNvSpPr>
                <a:spLocks noChangeArrowheads="1"/>
              </p:cNvSpPr>
              <p:nvPr/>
            </p:nvSpPr>
            <p:spPr bwMode="auto">
              <a:xfrm>
                <a:off x="4305300" y="2247900"/>
                <a:ext cx="9525" cy="2047875"/>
              </a:xfrm>
              <a:prstGeom prst="rect">
                <a:avLst/>
              </a:prstGeom>
              <a:solidFill>
                <a:srgbClr val="C2C9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5" name="Rectangle 55"/>
              <p:cNvSpPr>
                <a:spLocks noChangeArrowheads="1"/>
              </p:cNvSpPr>
              <p:nvPr/>
            </p:nvSpPr>
            <p:spPr bwMode="auto">
              <a:xfrm>
                <a:off x="4314825" y="2247900"/>
                <a:ext cx="9525" cy="2047875"/>
              </a:xfrm>
              <a:prstGeom prst="rect">
                <a:avLst/>
              </a:prstGeom>
              <a:solidFill>
                <a:srgbClr val="C1C8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6" name="Rectangle 56"/>
              <p:cNvSpPr>
                <a:spLocks noChangeArrowheads="1"/>
              </p:cNvSpPr>
              <p:nvPr/>
            </p:nvSpPr>
            <p:spPr bwMode="auto">
              <a:xfrm>
                <a:off x="4324350" y="2247900"/>
                <a:ext cx="9525" cy="2047875"/>
              </a:xfrm>
              <a:prstGeom prst="rect">
                <a:avLst/>
              </a:prstGeom>
              <a:solidFill>
                <a:srgbClr val="C0C8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7" name="Rectangle 57"/>
              <p:cNvSpPr>
                <a:spLocks noChangeArrowheads="1"/>
              </p:cNvSpPr>
              <p:nvPr/>
            </p:nvSpPr>
            <p:spPr bwMode="auto">
              <a:xfrm>
                <a:off x="4333875" y="2247900"/>
                <a:ext cx="9525" cy="2047875"/>
              </a:xfrm>
              <a:prstGeom prst="rect">
                <a:avLst/>
              </a:prstGeom>
              <a:solidFill>
                <a:srgbClr val="BFC8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8" name="Rectangle 58"/>
              <p:cNvSpPr>
                <a:spLocks noChangeArrowheads="1"/>
              </p:cNvSpPr>
              <p:nvPr/>
            </p:nvSpPr>
            <p:spPr bwMode="auto">
              <a:xfrm>
                <a:off x="4343400" y="2247900"/>
                <a:ext cx="9525" cy="2047875"/>
              </a:xfrm>
              <a:prstGeom prst="rect">
                <a:avLst/>
              </a:prstGeom>
              <a:solidFill>
                <a:srgbClr val="BEC7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99" name="Rectangle 59"/>
              <p:cNvSpPr>
                <a:spLocks noChangeArrowheads="1"/>
              </p:cNvSpPr>
              <p:nvPr/>
            </p:nvSpPr>
            <p:spPr bwMode="auto">
              <a:xfrm>
                <a:off x="4352925" y="2247900"/>
                <a:ext cx="9525" cy="2047875"/>
              </a:xfrm>
              <a:prstGeom prst="rect">
                <a:avLst/>
              </a:prstGeom>
              <a:solidFill>
                <a:srgbClr val="BDC7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0" name="Rectangle 60"/>
              <p:cNvSpPr>
                <a:spLocks noChangeArrowheads="1"/>
              </p:cNvSpPr>
              <p:nvPr/>
            </p:nvSpPr>
            <p:spPr bwMode="auto">
              <a:xfrm>
                <a:off x="4362450" y="2247900"/>
                <a:ext cx="9525" cy="2047875"/>
              </a:xfrm>
              <a:prstGeom prst="rect">
                <a:avLst/>
              </a:prstGeom>
              <a:solidFill>
                <a:srgbClr val="BCC7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1" name="Rectangle 61"/>
              <p:cNvSpPr>
                <a:spLocks noChangeArrowheads="1"/>
              </p:cNvSpPr>
              <p:nvPr/>
            </p:nvSpPr>
            <p:spPr bwMode="auto">
              <a:xfrm>
                <a:off x="4371975" y="2247900"/>
                <a:ext cx="9525" cy="2047875"/>
              </a:xfrm>
              <a:prstGeom prst="rect">
                <a:avLst/>
              </a:prstGeom>
              <a:solidFill>
                <a:srgbClr val="BBC6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2" name="Rectangle 62"/>
              <p:cNvSpPr>
                <a:spLocks noChangeArrowheads="1"/>
              </p:cNvSpPr>
              <p:nvPr/>
            </p:nvSpPr>
            <p:spPr bwMode="auto">
              <a:xfrm>
                <a:off x="4381500" y="2247900"/>
                <a:ext cx="9525" cy="2047875"/>
              </a:xfrm>
              <a:prstGeom prst="rect">
                <a:avLst/>
              </a:prstGeom>
              <a:solidFill>
                <a:srgbClr val="BAC6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3" name="Rectangle 63"/>
              <p:cNvSpPr>
                <a:spLocks noChangeArrowheads="1"/>
              </p:cNvSpPr>
              <p:nvPr/>
            </p:nvSpPr>
            <p:spPr bwMode="auto">
              <a:xfrm>
                <a:off x="4391025" y="2247900"/>
                <a:ext cx="9525" cy="2047875"/>
              </a:xfrm>
              <a:prstGeom prst="rect">
                <a:avLst/>
              </a:prstGeom>
              <a:solidFill>
                <a:srgbClr val="B9C6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4" name="Rectangle 64"/>
              <p:cNvSpPr>
                <a:spLocks noChangeArrowheads="1"/>
              </p:cNvSpPr>
              <p:nvPr/>
            </p:nvSpPr>
            <p:spPr bwMode="auto">
              <a:xfrm>
                <a:off x="4400550" y="2247900"/>
                <a:ext cx="9525" cy="2047875"/>
              </a:xfrm>
              <a:prstGeom prst="rect">
                <a:avLst/>
              </a:prstGeom>
              <a:solidFill>
                <a:srgbClr val="B8C6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5" name="Rectangle 65"/>
              <p:cNvSpPr>
                <a:spLocks noChangeArrowheads="1"/>
              </p:cNvSpPr>
              <p:nvPr/>
            </p:nvSpPr>
            <p:spPr bwMode="auto">
              <a:xfrm>
                <a:off x="4410075" y="2247900"/>
                <a:ext cx="9525" cy="2047875"/>
              </a:xfrm>
              <a:prstGeom prst="rect">
                <a:avLst/>
              </a:prstGeom>
              <a:solidFill>
                <a:srgbClr val="B7C5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6" name="Rectangle 66"/>
              <p:cNvSpPr>
                <a:spLocks noChangeArrowheads="1"/>
              </p:cNvSpPr>
              <p:nvPr/>
            </p:nvSpPr>
            <p:spPr bwMode="auto">
              <a:xfrm>
                <a:off x="4419600" y="2247900"/>
                <a:ext cx="9525" cy="2047875"/>
              </a:xfrm>
              <a:prstGeom prst="rect">
                <a:avLst/>
              </a:prstGeom>
              <a:solidFill>
                <a:srgbClr val="B6C5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7" name="Rectangle 67"/>
              <p:cNvSpPr>
                <a:spLocks noChangeArrowheads="1"/>
              </p:cNvSpPr>
              <p:nvPr/>
            </p:nvSpPr>
            <p:spPr bwMode="auto">
              <a:xfrm>
                <a:off x="4429125" y="2247900"/>
                <a:ext cx="9525" cy="2047875"/>
              </a:xfrm>
              <a:prstGeom prst="rect">
                <a:avLst/>
              </a:prstGeom>
              <a:solidFill>
                <a:srgbClr val="B5C4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8" name="Rectangle 68"/>
              <p:cNvSpPr>
                <a:spLocks noChangeArrowheads="1"/>
              </p:cNvSpPr>
              <p:nvPr/>
            </p:nvSpPr>
            <p:spPr bwMode="auto">
              <a:xfrm>
                <a:off x="4438650" y="2247900"/>
                <a:ext cx="9525" cy="2047875"/>
              </a:xfrm>
              <a:prstGeom prst="rect">
                <a:avLst/>
              </a:prstGeom>
              <a:solidFill>
                <a:srgbClr val="B4C4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09" name="Rectangle 69"/>
              <p:cNvSpPr>
                <a:spLocks noChangeArrowheads="1"/>
              </p:cNvSpPr>
              <p:nvPr/>
            </p:nvSpPr>
            <p:spPr bwMode="auto">
              <a:xfrm>
                <a:off x="4448175" y="2247900"/>
                <a:ext cx="9525" cy="2047875"/>
              </a:xfrm>
              <a:prstGeom prst="rect">
                <a:avLst/>
              </a:prstGeom>
              <a:solidFill>
                <a:srgbClr val="B3C3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0" name="Rectangle 70"/>
              <p:cNvSpPr>
                <a:spLocks noChangeArrowheads="1"/>
              </p:cNvSpPr>
              <p:nvPr/>
            </p:nvSpPr>
            <p:spPr bwMode="auto">
              <a:xfrm>
                <a:off x="4457700" y="2247900"/>
                <a:ext cx="9525" cy="2047875"/>
              </a:xfrm>
              <a:prstGeom prst="rect">
                <a:avLst/>
              </a:prstGeom>
              <a:solidFill>
                <a:srgbClr val="B2C3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1" name="Rectangle 71"/>
              <p:cNvSpPr>
                <a:spLocks noChangeArrowheads="1"/>
              </p:cNvSpPr>
              <p:nvPr/>
            </p:nvSpPr>
            <p:spPr bwMode="auto">
              <a:xfrm>
                <a:off x="4467225" y="2247900"/>
                <a:ext cx="9525" cy="2047875"/>
              </a:xfrm>
              <a:prstGeom prst="rect">
                <a:avLst/>
              </a:prstGeom>
              <a:solidFill>
                <a:srgbClr val="B1C3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2" name="Rectangle 72"/>
              <p:cNvSpPr>
                <a:spLocks noChangeArrowheads="1"/>
              </p:cNvSpPr>
              <p:nvPr/>
            </p:nvSpPr>
            <p:spPr bwMode="auto">
              <a:xfrm>
                <a:off x="4476750" y="2247900"/>
                <a:ext cx="9525" cy="2047875"/>
              </a:xfrm>
              <a:prstGeom prst="rect">
                <a:avLst/>
              </a:prstGeom>
              <a:solidFill>
                <a:srgbClr val="B0C2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3" name="Rectangle 73"/>
              <p:cNvSpPr>
                <a:spLocks noChangeArrowheads="1"/>
              </p:cNvSpPr>
              <p:nvPr/>
            </p:nvSpPr>
            <p:spPr bwMode="auto">
              <a:xfrm>
                <a:off x="4486275" y="2247900"/>
                <a:ext cx="9525" cy="2047875"/>
              </a:xfrm>
              <a:prstGeom prst="rect">
                <a:avLst/>
              </a:prstGeom>
              <a:solidFill>
                <a:srgbClr val="AFC2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4" name="Rectangle 74"/>
              <p:cNvSpPr>
                <a:spLocks noChangeArrowheads="1"/>
              </p:cNvSpPr>
              <p:nvPr/>
            </p:nvSpPr>
            <p:spPr bwMode="auto">
              <a:xfrm>
                <a:off x="4495800" y="2247900"/>
                <a:ext cx="9525" cy="2047875"/>
              </a:xfrm>
              <a:prstGeom prst="rect">
                <a:avLst/>
              </a:prstGeom>
              <a:solidFill>
                <a:srgbClr val="AEC1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5" name="Rectangle 75"/>
              <p:cNvSpPr>
                <a:spLocks noChangeArrowheads="1"/>
              </p:cNvSpPr>
              <p:nvPr/>
            </p:nvSpPr>
            <p:spPr bwMode="auto">
              <a:xfrm>
                <a:off x="4505325" y="2247900"/>
                <a:ext cx="9525" cy="2047875"/>
              </a:xfrm>
              <a:prstGeom prst="rect">
                <a:avLst/>
              </a:prstGeom>
              <a:solidFill>
                <a:srgbClr val="ADC1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6" name="Rectangle 76"/>
              <p:cNvSpPr>
                <a:spLocks noChangeArrowheads="1"/>
              </p:cNvSpPr>
              <p:nvPr/>
            </p:nvSpPr>
            <p:spPr bwMode="auto">
              <a:xfrm>
                <a:off x="4514850" y="2247900"/>
                <a:ext cx="9525" cy="2047875"/>
              </a:xfrm>
              <a:prstGeom prst="rect">
                <a:avLst/>
              </a:prstGeom>
              <a:solidFill>
                <a:srgbClr val="ACC1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7" name="Rectangle 77"/>
              <p:cNvSpPr>
                <a:spLocks noChangeArrowheads="1"/>
              </p:cNvSpPr>
              <p:nvPr/>
            </p:nvSpPr>
            <p:spPr bwMode="auto">
              <a:xfrm>
                <a:off x="4524375" y="2247900"/>
                <a:ext cx="9525" cy="2047875"/>
              </a:xfrm>
              <a:prstGeom prst="rect">
                <a:avLst/>
              </a:prstGeom>
              <a:solidFill>
                <a:srgbClr val="ABC0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8" name="Rectangle 78"/>
              <p:cNvSpPr>
                <a:spLocks noChangeArrowheads="1"/>
              </p:cNvSpPr>
              <p:nvPr/>
            </p:nvSpPr>
            <p:spPr bwMode="auto">
              <a:xfrm>
                <a:off x="4533900" y="2247900"/>
                <a:ext cx="9525" cy="2047875"/>
              </a:xfrm>
              <a:prstGeom prst="rect">
                <a:avLst/>
              </a:prstGeom>
              <a:solidFill>
                <a:srgbClr val="AAC0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19" name="Rectangle 79"/>
              <p:cNvSpPr>
                <a:spLocks noChangeArrowheads="1"/>
              </p:cNvSpPr>
              <p:nvPr/>
            </p:nvSpPr>
            <p:spPr bwMode="auto">
              <a:xfrm>
                <a:off x="4543425" y="2247900"/>
                <a:ext cx="9525" cy="2047875"/>
              </a:xfrm>
              <a:prstGeom prst="rect">
                <a:avLst/>
              </a:prstGeom>
              <a:solidFill>
                <a:srgbClr val="A9BF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20" name="Rectangle 80"/>
              <p:cNvSpPr>
                <a:spLocks noChangeArrowheads="1"/>
              </p:cNvSpPr>
              <p:nvPr/>
            </p:nvSpPr>
            <p:spPr bwMode="auto">
              <a:xfrm>
                <a:off x="4552950" y="2247900"/>
                <a:ext cx="9525" cy="2047875"/>
              </a:xfrm>
              <a:prstGeom prst="rect">
                <a:avLst/>
              </a:prstGeom>
              <a:solidFill>
                <a:srgbClr val="A8BF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21" name="Rectangle 81"/>
              <p:cNvSpPr>
                <a:spLocks noChangeArrowheads="1"/>
              </p:cNvSpPr>
              <p:nvPr/>
            </p:nvSpPr>
            <p:spPr bwMode="auto">
              <a:xfrm>
                <a:off x="4562475" y="2247900"/>
                <a:ext cx="9525" cy="2047875"/>
              </a:xfrm>
              <a:prstGeom prst="rect">
                <a:avLst/>
              </a:prstGeom>
              <a:solidFill>
                <a:srgbClr val="A7BE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22" name="Rectangle 82"/>
              <p:cNvSpPr>
                <a:spLocks noChangeArrowheads="1"/>
              </p:cNvSpPr>
              <p:nvPr/>
            </p:nvSpPr>
            <p:spPr bwMode="auto">
              <a:xfrm>
                <a:off x="4572000" y="2247900"/>
                <a:ext cx="9525" cy="2047875"/>
              </a:xfrm>
              <a:prstGeom prst="rect">
                <a:avLst/>
              </a:prstGeom>
              <a:solidFill>
                <a:srgbClr val="A6BE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23" name="Freeform 83"/>
              <p:cNvSpPr>
                <a:spLocks noEditPoints="1"/>
              </p:cNvSpPr>
              <p:nvPr/>
            </p:nvSpPr>
            <p:spPr bwMode="auto">
              <a:xfrm>
                <a:off x="3843338" y="2281238"/>
                <a:ext cx="733425" cy="1981200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6" y="60"/>
                  </a:cxn>
                  <a:cxn ang="0">
                    <a:pos x="57" y="32"/>
                  </a:cxn>
                  <a:cxn ang="0">
                    <a:pos x="173" y="4"/>
                  </a:cxn>
                  <a:cxn ang="0">
                    <a:pos x="290" y="4"/>
                  </a:cxn>
                  <a:cxn ang="0">
                    <a:pos x="405" y="32"/>
                  </a:cxn>
                  <a:cxn ang="0">
                    <a:pos x="456" y="60"/>
                  </a:cxn>
                  <a:cxn ang="0">
                    <a:pos x="462" y="57"/>
                  </a:cxn>
                  <a:cxn ang="0">
                    <a:pos x="462" y="1190"/>
                  </a:cxn>
                  <a:cxn ang="0">
                    <a:pos x="348" y="1233"/>
                  </a:cxn>
                  <a:cxn ang="0">
                    <a:pos x="231" y="1248"/>
                  </a:cxn>
                  <a:cxn ang="0">
                    <a:pos x="114" y="1233"/>
                  </a:cxn>
                  <a:cxn ang="0">
                    <a:pos x="0" y="1190"/>
                  </a:cxn>
                  <a:cxn ang="0">
                    <a:pos x="6" y="1188"/>
                  </a:cxn>
                  <a:cxn ang="0">
                    <a:pos x="59" y="1210"/>
                  </a:cxn>
                  <a:cxn ang="0">
                    <a:pos x="116" y="1228"/>
                  </a:cxn>
                  <a:cxn ang="0">
                    <a:pos x="173" y="1239"/>
                  </a:cxn>
                  <a:cxn ang="0">
                    <a:pos x="231" y="1242"/>
                  </a:cxn>
                  <a:cxn ang="0">
                    <a:pos x="290" y="1238"/>
                  </a:cxn>
                  <a:cxn ang="0">
                    <a:pos x="347" y="1228"/>
                  </a:cxn>
                  <a:cxn ang="0">
                    <a:pos x="404" y="1210"/>
                  </a:cxn>
                  <a:cxn ang="0">
                    <a:pos x="458" y="1185"/>
                  </a:cxn>
                  <a:cxn ang="0">
                    <a:pos x="456" y="1185"/>
                  </a:cxn>
                  <a:cxn ang="0">
                    <a:pos x="462" y="57"/>
                  </a:cxn>
                  <a:cxn ang="0">
                    <a:pos x="403" y="38"/>
                  </a:cxn>
                  <a:cxn ang="0">
                    <a:pos x="347" y="20"/>
                  </a:cxn>
                  <a:cxn ang="0">
                    <a:pos x="289" y="9"/>
                  </a:cxn>
                  <a:cxn ang="0">
                    <a:pos x="231" y="6"/>
                  </a:cxn>
                  <a:cxn ang="0">
                    <a:pos x="173" y="9"/>
                  </a:cxn>
                  <a:cxn ang="0">
                    <a:pos x="115" y="20"/>
                  </a:cxn>
                  <a:cxn ang="0">
                    <a:pos x="59" y="38"/>
                  </a:cxn>
                  <a:cxn ang="0">
                    <a:pos x="0" y="65"/>
                  </a:cxn>
                  <a:cxn ang="0">
                    <a:pos x="6" y="57"/>
                  </a:cxn>
                  <a:cxn ang="0">
                    <a:pos x="6" y="1188"/>
                  </a:cxn>
                </a:cxnLst>
                <a:rect l="0" t="0" r="r" b="b"/>
                <a:pathLst>
                  <a:path w="462" h="1248">
                    <a:moveTo>
                      <a:pt x="0" y="1185"/>
                    </a:moveTo>
                    <a:lnTo>
                      <a:pt x="0" y="57"/>
                    </a:lnTo>
                    <a:lnTo>
                      <a:pt x="6" y="57"/>
                    </a:lnTo>
                    <a:lnTo>
                      <a:pt x="6" y="60"/>
                    </a:lnTo>
                    <a:lnTo>
                      <a:pt x="2" y="57"/>
                    </a:lnTo>
                    <a:lnTo>
                      <a:pt x="57" y="32"/>
                    </a:lnTo>
                    <a:lnTo>
                      <a:pt x="114" y="14"/>
                    </a:lnTo>
                    <a:lnTo>
                      <a:pt x="173" y="4"/>
                    </a:lnTo>
                    <a:lnTo>
                      <a:pt x="231" y="0"/>
                    </a:lnTo>
                    <a:lnTo>
                      <a:pt x="290" y="4"/>
                    </a:lnTo>
                    <a:lnTo>
                      <a:pt x="348" y="14"/>
                    </a:lnTo>
                    <a:lnTo>
                      <a:pt x="405" y="32"/>
                    </a:lnTo>
                    <a:lnTo>
                      <a:pt x="461" y="57"/>
                    </a:lnTo>
                    <a:lnTo>
                      <a:pt x="456" y="60"/>
                    </a:lnTo>
                    <a:lnTo>
                      <a:pt x="456" y="57"/>
                    </a:lnTo>
                    <a:lnTo>
                      <a:pt x="462" y="57"/>
                    </a:lnTo>
                    <a:lnTo>
                      <a:pt x="462" y="1185"/>
                    </a:lnTo>
                    <a:lnTo>
                      <a:pt x="462" y="1190"/>
                    </a:lnTo>
                    <a:lnTo>
                      <a:pt x="405" y="1216"/>
                    </a:lnTo>
                    <a:lnTo>
                      <a:pt x="348" y="1233"/>
                    </a:lnTo>
                    <a:lnTo>
                      <a:pt x="290" y="1244"/>
                    </a:lnTo>
                    <a:lnTo>
                      <a:pt x="231" y="1248"/>
                    </a:lnTo>
                    <a:lnTo>
                      <a:pt x="172" y="1244"/>
                    </a:lnTo>
                    <a:lnTo>
                      <a:pt x="114" y="1233"/>
                    </a:lnTo>
                    <a:lnTo>
                      <a:pt x="57" y="1216"/>
                    </a:lnTo>
                    <a:lnTo>
                      <a:pt x="0" y="1190"/>
                    </a:lnTo>
                    <a:lnTo>
                      <a:pt x="0" y="1185"/>
                    </a:lnTo>
                    <a:close/>
                    <a:moveTo>
                      <a:pt x="6" y="1188"/>
                    </a:moveTo>
                    <a:lnTo>
                      <a:pt x="5" y="1185"/>
                    </a:lnTo>
                    <a:lnTo>
                      <a:pt x="59" y="1210"/>
                    </a:lnTo>
                    <a:lnTo>
                      <a:pt x="59" y="1210"/>
                    </a:lnTo>
                    <a:lnTo>
                      <a:pt x="116" y="1228"/>
                    </a:lnTo>
                    <a:lnTo>
                      <a:pt x="115" y="1228"/>
                    </a:lnTo>
                    <a:lnTo>
                      <a:pt x="173" y="1239"/>
                    </a:lnTo>
                    <a:lnTo>
                      <a:pt x="173" y="1238"/>
                    </a:lnTo>
                    <a:lnTo>
                      <a:pt x="231" y="1242"/>
                    </a:lnTo>
                    <a:lnTo>
                      <a:pt x="231" y="1242"/>
                    </a:lnTo>
                    <a:lnTo>
                      <a:pt x="290" y="1238"/>
                    </a:lnTo>
                    <a:lnTo>
                      <a:pt x="289" y="1239"/>
                    </a:lnTo>
                    <a:lnTo>
                      <a:pt x="347" y="1228"/>
                    </a:lnTo>
                    <a:lnTo>
                      <a:pt x="347" y="1228"/>
                    </a:lnTo>
                    <a:lnTo>
                      <a:pt x="404" y="1210"/>
                    </a:lnTo>
                    <a:lnTo>
                      <a:pt x="403" y="1210"/>
                    </a:lnTo>
                    <a:lnTo>
                      <a:pt x="458" y="1185"/>
                    </a:lnTo>
                    <a:lnTo>
                      <a:pt x="456" y="1188"/>
                    </a:lnTo>
                    <a:lnTo>
                      <a:pt x="456" y="1185"/>
                    </a:lnTo>
                    <a:lnTo>
                      <a:pt x="456" y="57"/>
                    </a:lnTo>
                    <a:lnTo>
                      <a:pt x="462" y="57"/>
                    </a:lnTo>
                    <a:lnTo>
                      <a:pt x="462" y="65"/>
                    </a:lnTo>
                    <a:lnTo>
                      <a:pt x="403" y="38"/>
                    </a:lnTo>
                    <a:lnTo>
                      <a:pt x="404" y="38"/>
                    </a:lnTo>
                    <a:lnTo>
                      <a:pt x="347" y="20"/>
                    </a:lnTo>
                    <a:lnTo>
                      <a:pt x="347" y="20"/>
                    </a:lnTo>
                    <a:lnTo>
                      <a:pt x="289" y="9"/>
                    </a:lnTo>
                    <a:lnTo>
                      <a:pt x="290" y="9"/>
                    </a:lnTo>
                    <a:lnTo>
                      <a:pt x="231" y="6"/>
                    </a:lnTo>
                    <a:lnTo>
                      <a:pt x="231" y="6"/>
                    </a:lnTo>
                    <a:lnTo>
                      <a:pt x="173" y="9"/>
                    </a:lnTo>
                    <a:lnTo>
                      <a:pt x="173" y="9"/>
                    </a:lnTo>
                    <a:lnTo>
                      <a:pt x="115" y="20"/>
                    </a:lnTo>
                    <a:lnTo>
                      <a:pt x="116" y="20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0" y="65"/>
                    </a:lnTo>
                    <a:lnTo>
                      <a:pt x="0" y="57"/>
                    </a:lnTo>
                    <a:lnTo>
                      <a:pt x="6" y="57"/>
                    </a:lnTo>
                    <a:lnTo>
                      <a:pt x="6" y="1185"/>
                    </a:lnTo>
                    <a:lnTo>
                      <a:pt x="6" y="1188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24" name="Freeform 84"/>
              <p:cNvSpPr>
                <a:spLocks/>
              </p:cNvSpPr>
              <p:nvPr/>
            </p:nvSpPr>
            <p:spPr bwMode="auto">
              <a:xfrm>
                <a:off x="3846513" y="2371725"/>
                <a:ext cx="728663" cy="1000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7" y="25"/>
                  </a:cxn>
                  <a:cxn ang="0">
                    <a:pos x="57" y="25"/>
                  </a:cxn>
                  <a:cxn ang="0">
                    <a:pos x="114" y="43"/>
                  </a:cxn>
                  <a:cxn ang="0">
                    <a:pos x="113" y="43"/>
                  </a:cxn>
                  <a:cxn ang="0">
                    <a:pos x="171" y="54"/>
                  </a:cxn>
                  <a:cxn ang="0">
                    <a:pos x="171" y="53"/>
                  </a:cxn>
                  <a:cxn ang="0">
                    <a:pos x="229" y="57"/>
                  </a:cxn>
                  <a:cxn ang="0">
                    <a:pos x="229" y="57"/>
                  </a:cxn>
                  <a:cxn ang="0">
                    <a:pos x="288" y="53"/>
                  </a:cxn>
                  <a:cxn ang="0">
                    <a:pos x="287" y="54"/>
                  </a:cxn>
                  <a:cxn ang="0">
                    <a:pos x="345" y="43"/>
                  </a:cxn>
                  <a:cxn ang="0">
                    <a:pos x="345" y="43"/>
                  </a:cxn>
                  <a:cxn ang="0">
                    <a:pos x="402" y="25"/>
                  </a:cxn>
                  <a:cxn ang="0">
                    <a:pos x="401" y="25"/>
                  </a:cxn>
                  <a:cxn ang="0">
                    <a:pos x="456" y="0"/>
                  </a:cxn>
                  <a:cxn ang="0">
                    <a:pos x="459" y="6"/>
                  </a:cxn>
                  <a:cxn ang="0">
                    <a:pos x="403" y="31"/>
                  </a:cxn>
                  <a:cxn ang="0">
                    <a:pos x="346" y="48"/>
                  </a:cxn>
                  <a:cxn ang="0">
                    <a:pos x="288" y="59"/>
                  </a:cxn>
                  <a:cxn ang="0">
                    <a:pos x="229" y="63"/>
                  </a:cxn>
                  <a:cxn ang="0">
                    <a:pos x="170" y="59"/>
                  </a:cxn>
                  <a:cxn ang="0">
                    <a:pos x="112" y="48"/>
                  </a:cxn>
                  <a:cxn ang="0">
                    <a:pos x="55" y="31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459" h="63">
                    <a:moveTo>
                      <a:pt x="3" y="0"/>
                    </a:moveTo>
                    <a:lnTo>
                      <a:pt x="57" y="25"/>
                    </a:lnTo>
                    <a:lnTo>
                      <a:pt x="57" y="25"/>
                    </a:lnTo>
                    <a:lnTo>
                      <a:pt x="114" y="43"/>
                    </a:lnTo>
                    <a:lnTo>
                      <a:pt x="113" y="43"/>
                    </a:lnTo>
                    <a:lnTo>
                      <a:pt x="171" y="54"/>
                    </a:lnTo>
                    <a:lnTo>
                      <a:pt x="171" y="53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88" y="53"/>
                    </a:lnTo>
                    <a:lnTo>
                      <a:pt x="287" y="54"/>
                    </a:lnTo>
                    <a:lnTo>
                      <a:pt x="345" y="43"/>
                    </a:lnTo>
                    <a:lnTo>
                      <a:pt x="345" y="43"/>
                    </a:lnTo>
                    <a:lnTo>
                      <a:pt x="402" y="25"/>
                    </a:lnTo>
                    <a:lnTo>
                      <a:pt x="401" y="25"/>
                    </a:lnTo>
                    <a:lnTo>
                      <a:pt x="456" y="0"/>
                    </a:lnTo>
                    <a:lnTo>
                      <a:pt x="459" y="6"/>
                    </a:lnTo>
                    <a:lnTo>
                      <a:pt x="403" y="31"/>
                    </a:lnTo>
                    <a:lnTo>
                      <a:pt x="346" y="48"/>
                    </a:lnTo>
                    <a:lnTo>
                      <a:pt x="288" y="59"/>
                    </a:lnTo>
                    <a:lnTo>
                      <a:pt x="229" y="63"/>
                    </a:lnTo>
                    <a:lnTo>
                      <a:pt x="170" y="59"/>
                    </a:lnTo>
                    <a:lnTo>
                      <a:pt x="112" y="48"/>
                    </a:lnTo>
                    <a:lnTo>
                      <a:pt x="55" y="31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0" name="Rectangle 170"/>
              <p:cNvSpPr>
                <a:spLocks noChangeArrowheads="1"/>
              </p:cNvSpPr>
              <p:nvPr/>
            </p:nvSpPr>
            <p:spPr bwMode="auto">
              <a:xfrm>
                <a:off x="4552950" y="2762250"/>
                <a:ext cx="485775" cy="9525"/>
              </a:xfrm>
              <a:prstGeom prst="rect">
                <a:avLst/>
              </a:prstGeom>
              <a:solidFill>
                <a:srgbClr val="A6BE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1" name="Rectangle 171"/>
              <p:cNvSpPr>
                <a:spLocks noChangeArrowheads="1"/>
              </p:cNvSpPr>
              <p:nvPr/>
            </p:nvSpPr>
            <p:spPr bwMode="auto">
              <a:xfrm>
                <a:off x="4552950" y="2771775"/>
                <a:ext cx="485775" cy="9525"/>
              </a:xfrm>
              <a:prstGeom prst="rect">
                <a:avLst/>
              </a:prstGeom>
              <a:solidFill>
                <a:srgbClr val="A9C0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2" name="Rectangle 172"/>
              <p:cNvSpPr>
                <a:spLocks noChangeArrowheads="1"/>
              </p:cNvSpPr>
              <p:nvPr/>
            </p:nvSpPr>
            <p:spPr bwMode="auto">
              <a:xfrm>
                <a:off x="4552950" y="2781300"/>
                <a:ext cx="485775" cy="9525"/>
              </a:xfrm>
              <a:prstGeom prst="rect">
                <a:avLst/>
              </a:prstGeom>
              <a:solidFill>
                <a:srgbClr val="ADC3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3" name="Rectangle 173"/>
              <p:cNvSpPr>
                <a:spLocks noChangeArrowheads="1"/>
              </p:cNvSpPr>
              <p:nvPr/>
            </p:nvSpPr>
            <p:spPr bwMode="auto">
              <a:xfrm>
                <a:off x="4552950" y="2790825"/>
                <a:ext cx="485775" cy="9525"/>
              </a:xfrm>
              <a:prstGeom prst="rect">
                <a:avLst/>
              </a:prstGeom>
              <a:solidFill>
                <a:srgbClr val="B1C5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4" name="Rectangle 174"/>
              <p:cNvSpPr>
                <a:spLocks noChangeArrowheads="1"/>
              </p:cNvSpPr>
              <p:nvPr/>
            </p:nvSpPr>
            <p:spPr bwMode="auto">
              <a:xfrm>
                <a:off x="4552950" y="2800350"/>
                <a:ext cx="485775" cy="9525"/>
              </a:xfrm>
              <a:prstGeom prst="rect">
                <a:avLst/>
              </a:prstGeom>
              <a:solidFill>
                <a:srgbClr val="B4C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5" name="Rectangle 175"/>
              <p:cNvSpPr>
                <a:spLocks noChangeArrowheads="1"/>
              </p:cNvSpPr>
              <p:nvPr/>
            </p:nvSpPr>
            <p:spPr bwMode="auto">
              <a:xfrm>
                <a:off x="4552950" y="2809875"/>
                <a:ext cx="485775" cy="9525"/>
              </a:xfrm>
              <a:prstGeom prst="rect">
                <a:avLst/>
              </a:prstGeom>
              <a:solidFill>
                <a:srgbClr val="B8CB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6" name="Rectangle 176"/>
              <p:cNvSpPr>
                <a:spLocks noChangeArrowheads="1"/>
              </p:cNvSpPr>
              <p:nvPr/>
            </p:nvSpPr>
            <p:spPr bwMode="auto">
              <a:xfrm>
                <a:off x="4552950" y="2819400"/>
                <a:ext cx="485775" cy="9525"/>
              </a:xfrm>
              <a:prstGeom prst="rect">
                <a:avLst/>
              </a:prstGeom>
              <a:solidFill>
                <a:srgbClr val="BBCDD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7" name="Rectangle 177"/>
              <p:cNvSpPr>
                <a:spLocks noChangeArrowheads="1"/>
              </p:cNvSpPr>
              <p:nvPr/>
            </p:nvSpPr>
            <p:spPr bwMode="auto">
              <a:xfrm>
                <a:off x="4552950" y="2828925"/>
                <a:ext cx="485775" cy="9525"/>
              </a:xfrm>
              <a:prstGeom prst="rect">
                <a:avLst/>
              </a:prstGeom>
              <a:solidFill>
                <a:srgbClr val="BFD0D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8" name="Rectangle 178"/>
              <p:cNvSpPr>
                <a:spLocks noChangeArrowheads="1"/>
              </p:cNvSpPr>
              <p:nvPr/>
            </p:nvSpPr>
            <p:spPr bwMode="auto">
              <a:xfrm>
                <a:off x="4552950" y="2838450"/>
                <a:ext cx="485775" cy="9525"/>
              </a:xfrm>
              <a:prstGeom prst="rect">
                <a:avLst/>
              </a:prstGeom>
              <a:solidFill>
                <a:srgbClr val="C3D2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19" name="Rectangle 179"/>
              <p:cNvSpPr>
                <a:spLocks noChangeArrowheads="1"/>
              </p:cNvSpPr>
              <p:nvPr/>
            </p:nvSpPr>
            <p:spPr bwMode="auto">
              <a:xfrm>
                <a:off x="4552950" y="2847975"/>
                <a:ext cx="485775" cy="9525"/>
              </a:xfrm>
              <a:prstGeom prst="rect">
                <a:avLst/>
              </a:prstGeom>
              <a:solidFill>
                <a:srgbClr val="C6D5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0" name="Rectangle 180"/>
              <p:cNvSpPr>
                <a:spLocks noChangeArrowheads="1"/>
              </p:cNvSpPr>
              <p:nvPr/>
            </p:nvSpPr>
            <p:spPr bwMode="auto">
              <a:xfrm>
                <a:off x="4552950" y="2857500"/>
                <a:ext cx="485775" cy="9525"/>
              </a:xfrm>
              <a:prstGeom prst="rect">
                <a:avLst/>
              </a:prstGeom>
              <a:solidFill>
                <a:srgbClr val="CAD7E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1" name="Rectangle 181"/>
              <p:cNvSpPr>
                <a:spLocks noChangeArrowheads="1"/>
              </p:cNvSpPr>
              <p:nvPr/>
            </p:nvSpPr>
            <p:spPr bwMode="auto">
              <a:xfrm>
                <a:off x="4552950" y="2867025"/>
                <a:ext cx="485775" cy="9525"/>
              </a:xfrm>
              <a:prstGeom prst="rect">
                <a:avLst/>
              </a:prstGeom>
              <a:solidFill>
                <a:srgbClr val="CDD9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2" name="Rectangle 182"/>
              <p:cNvSpPr>
                <a:spLocks noChangeArrowheads="1"/>
              </p:cNvSpPr>
              <p:nvPr/>
            </p:nvSpPr>
            <p:spPr bwMode="auto">
              <a:xfrm>
                <a:off x="4552950" y="2876550"/>
                <a:ext cx="485775" cy="9525"/>
              </a:xfrm>
              <a:prstGeom prst="rect">
                <a:avLst/>
              </a:prstGeom>
              <a:solidFill>
                <a:srgbClr val="D0DC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3" name="Rectangle 183"/>
              <p:cNvSpPr>
                <a:spLocks noChangeArrowheads="1"/>
              </p:cNvSpPr>
              <p:nvPr/>
            </p:nvSpPr>
            <p:spPr bwMode="auto">
              <a:xfrm>
                <a:off x="4552950" y="2886075"/>
                <a:ext cx="485775" cy="9525"/>
              </a:xfrm>
              <a:prstGeom prst="rect">
                <a:avLst/>
              </a:prstGeom>
              <a:solidFill>
                <a:srgbClr val="D4D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4" name="Rectangle 184"/>
              <p:cNvSpPr>
                <a:spLocks noChangeArrowheads="1"/>
              </p:cNvSpPr>
              <p:nvPr/>
            </p:nvSpPr>
            <p:spPr bwMode="auto">
              <a:xfrm>
                <a:off x="4552950" y="2895600"/>
                <a:ext cx="485775" cy="9525"/>
              </a:xfrm>
              <a:prstGeom prst="rect">
                <a:avLst/>
              </a:prstGeom>
              <a:solidFill>
                <a:srgbClr val="D8E1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5" name="Rectangle 185"/>
              <p:cNvSpPr>
                <a:spLocks noChangeArrowheads="1"/>
              </p:cNvSpPr>
              <p:nvPr/>
            </p:nvSpPr>
            <p:spPr bwMode="auto">
              <a:xfrm>
                <a:off x="4552950" y="2905125"/>
                <a:ext cx="485775" cy="9525"/>
              </a:xfrm>
              <a:prstGeom prst="rect">
                <a:avLst/>
              </a:prstGeom>
              <a:solidFill>
                <a:srgbClr val="DBE4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6" name="Rectangle 186"/>
              <p:cNvSpPr>
                <a:spLocks noChangeArrowheads="1"/>
              </p:cNvSpPr>
              <p:nvPr/>
            </p:nvSpPr>
            <p:spPr bwMode="auto">
              <a:xfrm>
                <a:off x="4552950" y="2914650"/>
                <a:ext cx="485775" cy="9525"/>
              </a:xfrm>
              <a:prstGeom prst="rect">
                <a:avLst/>
              </a:prstGeom>
              <a:solidFill>
                <a:srgbClr val="DFE6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7" name="Rectangle 187"/>
              <p:cNvSpPr>
                <a:spLocks noChangeArrowheads="1"/>
              </p:cNvSpPr>
              <p:nvPr/>
            </p:nvSpPr>
            <p:spPr bwMode="auto">
              <a:xfrm>
                <a:off x="4552950" y="2924175"/>
                <a:ext cx="485775" cy="9525"/>
              </a:xfrm>
              <a:prstGeom prst="rect">
                <a:avLst/>
              </a:prstGeom>
              <a:solidFill>
                <a:srgbClr val="E2E9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8" name="Rectangle 188"/>
              <p:cNvSpPr>
                <a:spLocks noChangeArrowheads="1"/>
              </p:cNvSpPr>
              <p:nvPr/>
            </p:nvSpPr>
            <p:spPr bwMode="auto">
              <a:xfrm>
                <a:off x="4552950" y="2933700"/>
                <a:ext cx="485775" cy="9525"/>
              </a:xfrm>
              <a:prstGeom prst="rect">
                <a:avLst/>
              </a:prstGeom>
              <a:solidFill>
                <a:srgbClr val="E6EB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29" name="Rectangle 189"/>
              <p:cNvSpPr>
                <a:spLocks noChangeArrowheads="1"/>
              </p:cNvSpPr>
              <p:nvPr/>
            </p:nvSpPr>
            <p:spPr bwMode="auto">
              <a:xfrm>
                <a:off x="4552950" y="2943225"/>
                <a:ext cx="485775" cy="9525"/>
              </a:xfrm>
              <a:prstGeom prst="rect">
                <a:avLst/>
              </a:prstGeom>
              <a:solidFill>
                <a:srgbClr val="EAEE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30" name="Rectangle 190"/>
              <p:cNvSpPr>
                <a:spLocks noChangeArrowheads="1"/>
              </p:cNvSpPr>
              <p:nvPr/>
            </p:nvSpPr>
            <p:spPr bwMode="auto">
              <a:xfrm>
                <a:off x="4552950" y="2952750"/>
                <a:ext cx="485775" cy="9525"/>
              </a:xfrm>
              <a:prstGeom prst="rect">
                <a:avLst/>
              </a:prstGeom>
              <a:solidFill>
                <a:srgbClr val="EDF0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31" name="Freeform 191"/>
              <p:cNvSpPr>
                <a:spLocks noEditPoints="1"/>
              </p:cNvSpPr>
              <p:nvPr/>
            </p:nvSpPr>
            <p:spPr bwMode="auto">
              <a:xfrm>
                <a:off x="4548188" y="2755900"/>
                <a:ext cx="488950" cy="203200"/>
              </a:xfrm>
              <a:custGeom>
                <a:avLst/>
                <a:gdLst/>
                <a:ahLst/>
                <a:cxnLst>
                  <a:cxn ang="0">
                    <a:pos x="301" y="62"/>
                  </a:cxn>
                  <a:cxn ang="0">
                    <a:pos x="301" y="66"/>
                  </a:cxn>
                  <a:cxn ang="0">
                    <a:pos x="241" y="6"/>
                  </a:cxn>
                  <a:cxn ang="0">
                    <a:pos x="245" y="7"/>
                  </a:cxn>
                  <a:cxn ang="0">
                    <a:pos x="227" y="19"/>
                  </a:cxn>
                  <a:cxn ang="0">
                    <a:pos x="227" y="14"/>
                  </a:cxn>
                  <a:cxn ang="0">
                    <a:pos x="263" y="49"/>
                  </a:cxn>
                  <a:cxn ang="0">
                    <a:pos x="3" y="49"/>
                  </a:cxn>
                  <a:cxn ang="0">
                    <a:pos x="6" y="46"/>
                  </a:cxn>
                  <a:cxn ang="0">
                    <a:pos x="6" y="82"/>
                  </a:cxn>
                  <a:cxn ang="0">
                    <a:pos x="3" y="79"/>
                  </a:cxn>
                  <a:cxn ang="0">
                    <a:pos x="263" y="79"/>
                  </a:cxn>
                  <a:cxn ang="0">
                    <a:pos x="227" y="114"/>
                  </a:cxn>
                  <a:cxn ang="0">
                    <a:pos x="227" y="110"/>
                  </a:cxn>
                  <a:cxn ang="0">
                    <a:pos x="245" y="122"/>
                  </a:cxn>
                  <a:cxn ang="0">
                    <a:pos x="241" y="122"/>
                  </a:cxn>
                  <a:cxn ang="0">
                    <a:pos x="301" y="62"/>
                  </a:cxn>
                  <a:cxn ang="0">
                    <a:pos x="243" y="128"/>
                  </a:cxn>
                  <a:cxn ang="0">
                    <a:pos x="221" y="113"/>
                  </a:cxn>
                  <a:cxn ang="0">
                    <a:pos x="253" y="80"/>
                  </a:cxn>
                  <a:cxn ang="0">
                    <a:pos x="255" y="85"/>
                  </a:cxn>
                  <a:cxn ang="0">
                    <a:pos x="0" y="85"/>
                  </a:cxn>
                  <a:cxn ang="0">
                    <a:pos x="0" y="43"/>
                  </a:cxn>
                  <a:cxn ang="0">
                    <a:pos x="255" y="43"/>
                  </a:cxn>
                  <a:cxn ang="0">
                    <a:pos x="253" y="48"/>
                  </a:cxn>
                  <a:cxn ang="0">
                    <a:pos x="221" y="16"/>
                  </a:cxn>
                  <a:cxn ang="0">
                    <a:pos x="243" y="0"/>
                  </a:cxn>
                  <a:cxn ang="0">
                    <a:pos x="308" y="64"/>
                  </a:cxn>
                  <a:cxn ang="0">
                    <a:pos x="243" y="128"/>
                  </a:cxn>
                </a:cxnLst>
                <a:rect l="0" t="0" r="r" b="b"/>
                <a:pathLst>
                  <a:path w="308" h="128">
                    <a:moveTo>
                      <a:pt x="301" y="62"/>
                    </a:moveTo>
                    <a:lnTo>
                      <a:pt x="301" y="66"/>
                    </a:lnTo>
                    <a:lnTo>
                      <a:pt x="241" y="6"/>
                    </a:lnTo>
                    <a:lnTo>
                      <a:pt x="245" y="7"/>
                    </a:lnTo>
                    <a:lnTo>
                      <a:pt x="227" y="19"/>
                    </a:lnTo>
                    <a:lnTo>
                      <a:pt x="227" y="14"/>
                    </a:lnTo>
                    <a:lnTo>
                      <a:pt x="263" y="49"/>
                    </a:lnTo>
                    <a:lnTo>
                      <a:pt x="3" y="49"/>
                    </a:lnTo>
                    <a:lnTo>
                      <a:pt x="6" y="46"/>
                    </a:lnTo>
                    <a:lnTo>
                      <a:pt x="6" y="82"/>
                    </a:lnTo>
                    <a:lnTo>
                      <a:pt x="3" y="79"/>
                    </a:lnTo>
                    <a:lnTo>
                      <a:pt x="263" y="79"/>
                    </a:lnTo>
                    <a:lnTo>
                      <a:pt x="227" y="114"/>
                    </a:lnTo>
                    <a:lnTo>
                      <a:pt x="227" y="110"/>
                    </a:lnTo>
                    <a:lnTo>
                      <a:pt x="245" y="122"/>
                    </a:lnTo>
                    <a:lnTo>
                      <a:pt x="241" y="122"/>
                    </a:lnTo>
                    <a:lnTo>
                      <a:pt x="301" y="62"/>
                    </a:lnTo>
                    <a:close/>
                    <a:moveTo>
                      <a:pt x="243" y="128"/>
                    </a:moveTo>
                    <a:lnTo>
                      <a:pt x="221" y="113"/>
                    </a:lnTo>
                    <a:lnTo>
                      <a:pt x="253" y="80"/>
                    </a:lnTo>
                    <a:lnTo>
                      <a:pt x="255" y="85"/>
                    </a:lnTo>
                    <a:lnTo>
                      <a:pt x="0" y="85"/>
                    </a:lnTo>
                    <a:lnTo>
                      <a:pt x="0" y="43"/>
                    </a:lnTo>
                    <a:lnTo>
                      <a:pt x="255" y="43"/>
                    </a:lnTo>
                    <a:lnTo>
                      <a:pt x="253" y="48"/>
                    </a:lnTo>
                    <a:lnTo>
                      <a:pt x="221" y="16"/>
                    </a:lnTo>
                    <a:lnTo>
                      <a:pt x="243" y="0"/>
                    </a:lnTo>
                    <a:lnTo>
                      <a:pt x="308" y="64"/>
                    </a:lnTo>
                    <a:lnTo>
                      <a:pt x="243" y="128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32" name="Rectangle 192"/>
              <p:cNvSpPr>
                <a:spLocks noChangeArrowheads="1"/>
              </p:cNvSpPr>
              <p:nvPr/>
            </p:nvSpPr>
            <p:spPr bwMode="auto">
              <a:xfrm>
                <a:off x="5048250" y="2781300"/>
                <a:ext cx="28575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33" name="Freeform 193"/>
              <p:cNvSpPr>
                <a:spLocks noEditPoints="1"/>
              </p:cNvSpPr>
              <p:nvPr/>
            </p:nvSpPr>
            <p:spPr bwMode="auto">
              <a:xfrm>
                <a:off x="5043488" y="2776538"/>
                <a:ext cx="29527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6" y="0"/>
                  </a:cxn>
                  <a:cxn ang="0">
                    <a:pos x="18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183" y="96"/>
                  </a:cxn>
                  <a:cxn ang="0">
                    <a:pos x="180" y="99"/>
                  </a:cxn>
                  <a:cxn ang="0">
                    <a:pos x="180" y="3"/>
                  </a:cxn>
                  <a:cxn ang="0">
                    <a:pos x="18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186" h="102">
                    <a:moveTo>
                      <a:pt x="0" y="0"/>
                    </a:moveTo>
                    <a:lnTo>
                      <a:pt x="186" y="0"/>
                    </a:lnTo>
                    <a:lnTo>
                      <a:pt x="18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183" y="96"/>
                    </a:lnTo>
                    <a:lnTo>
                      <a:pt x="180" y="99"/>
                    </a:lnTo>
                    <a:lnTo>
                      <a:pt x="180" y="3"/>
                    </a:lnTo>
                    <a:lnTo>
                      <a:pt x="18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34" name="Rectangle 194"/>
              <p:cNvSpPr>
                <a:spLocks noChangeArrowheads="1"/>
              </p:cNvSpPr>
              <p:nvPr/>
            </p:nvSpPr>
            <p:spPr bwMode="auto">
              <a:xfrm>
                <a:off x="5057775" y="2781300"/>
                <a:ext cx="2857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next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035" name="Rectangle 195"/>
              <p:cNvSpPr>
                <a:spLocks noChangeArrowheads="1"/>
              </p:cNvSpPr>
              <p:nvPr/>
            </p:nvSpPr>
            <p:spPr bwMode="auto">
              <a:xfrm>
                <a:off x="5334000" y="2247900"/>
                <a:ext cx="9525" cy="2047875"/>
              </a:xfrm>
              <a:prstGeom prst="rect">
                <a:avLst/>
              </a:prstGeom>
              <a:solidFill>
                <a:srgbClr val="F2D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36" name="Rectangle 196"/>
              <p:cNvSpPr>
                <a:spLocks noChangeArrowheads="1"/>
              </p:cNvSpPr>
              <p:nvPr/>
            </p:nvSpPr>
            <p:spPr bwMode="auto">
              <a:xfrm>
                <a:off x="5343525" y="2247900"/>
                <a:ext cx="9525" cy="2047875"/>
              </a:xfrm>
              <a:prstGeom prst="rect">
                <a:avLst/>
              </a:prstGeom>
              <a:solidFill>
                <a:srgbClr val="F1D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37" name="Rectangle 197"/>
              <p:cNvSpPr>
                <a:spLocks noChangeArrowheads="1"/>
              </p:cNvSpPr>
              <p:nvPr/>
            </p:nvSpPr>
            <p:spPr bwMode="auto">
              <a:xfrm>
                <a:off x="5353050" y="2247900"/>
                <a:ext cx="9525" cy="2047875"/>
              </a:xfrm>
              <a:prstGeom prst="rect">
                <a:avLst/>
              </a:prstGeom>
              <a:solidFill>
                <a:srgbClr val="F0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38" name="Rectangle 198"/>
              <p:cNvSpPr>
                <a:spLocks noChangeArrowheads="1"/>
              </p:cNvSpPr>
              <p:nvPr/>
            </p:nvSpPr>
            <p:spPr bwMode="auto">
              <a:xfrm>
                <a:off x="5362575" y="2247900"/>
                <a:ext cx="9525" cy="2047875"/>
              </a:xfrm>
              <a:prstGeom prst="rect">
                <a:avLst/>
              </a:prstGeom>
              <a:solidFill>
                <a:srgbClr val="EFDB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39" name="Rectangle 199"/>
              <p:cNvSpPr>
                <a:spLocks noChangeArrowheads="1"/>
              </p:cNvSpPr>
              <p:nvPr/>
            </p:nvSpPr>
            <p:spPr bwMode="auto">
              <a:xfrm>
                <a:off x="5372100" y="2247900"/>
                <a:ext cx="9525" cy="2047875"/>
              </a:xfrm>
              <a:prstGeom prst="rect">
                <a:avLst/>
              </a:prstGeom>
              <a:solidFill>
                <a:srgbClr val="EEDA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0" name="Rectangle 200"/>
              <p:cNvSpPr>
                <a:spLocks noChangeArrowheads="1"/>
              </p:cNvSpPr>
              <p:nvPr/>
            </p:nvSpPr>
            <p:spPr bwMode="auto">
              <a:xfrm>
                <a:off x="5381625" y="2247900"/>
                <a:ext cx="9525" cy="2047875"/>
              </a:xfrm>
              <a:prstGeom prst="rect">
                <a:avLst/>
              </a:prstGeom>
              <a:solidFill>
                <a:srgbClr val="EDDA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1" name="Rectangle 201"/>
              <p:cNvSpPr>
                <a:spLocks noChangeArrowheads="1"/>
              </p:cNvSpPr>
              <p:nvPr/>
            </p:nvSpPr>
            <p:spPr bwMode="auto">
              <a:xfrm>
                <a:off x="5391150" y="2247900"/>
                <a:ext cx="9525" cy="2047875"/>
              </a:xfrm>
              <a:prstGeom prst="rect">
                <a:avLst/>
              </a:prstGeom>
              <a:solidFill>
                <a:srgbClr val="ECD9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2" name="Rectangle 202"/>
              <p:cNvSpPr>
                <a:spLocks noChangeArrowheads="1"/>
              </p:cNvSpPr>
              <p:nvPr/>
            </p:nvSpPr>
            <p:spPr bwMode="auto">
              <a:xfrm>
                <a:off x="5400675" y="2247900"/>
                <a:ext cx="9525" cy="2047875"/>
              </a:xfrm>
              <a:prstGeom prst="rect">
                <a:avLst/>
              </a:prstGeom>
              <a:solidFill>
                <a:srgbClr val="EBD9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3" name="Rectangle 203"/>
              <p:cNvSpPr>
                <a:spLocks noChangeArrowheads="1"/>
              </p:cNvSpPr>
              <p:nvPr/>
            </p:nvSpPr>
            <p:spPr bwMode="auto">
              <a:xfrm>
                <a:off x="5410200" y="2247900"/>
                <a:ext cx="9525" cy="2047875"/>
              </a:xfrm>
              <a:prstGeom prst="rect">
                <a:avLst/>
              </a:prstGeom>
              <a:solidFill>
                <a:srgbClr val="EAD9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4" name="Rectangle 204"/>
              <p:cNvSpPr>
                <a:spLocks noChangeArrowheads="1"/>
              </p:cNvSpPr>
              <p:nvPr/>
            </p:nvSpPr>
            <p:spPr bwMode="auto">
              <a:xfrm>
                <a:off x="5419725" y="2247900"/>
                <a:ext cx="9525" cy="2047875"/>
              </a:xfrm>
              <a:prstGeom prst="rect">
                <a:avLst/>
              </a:prstGeom>
              <a:solidFill>
                <a:srgbClr val="E9D8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5" name="Rectangle 205"/>
              <p:cNvSpPr>
                <a:spLocks noChangeArrowheads="1"/>
              </p:cNvSpPr>
              <p:nvPr/>
            </p:nvSpPr>
            <p:spPr bwMode="auto">
              <a:xfrm>
                <a:off x="5429250" y="2247900"/>
                <a:ext cx="9525" cy="2047875"/>
              </a:xfrm>
              <a:prstGeom prst="rect">
                <a:avLst/>
              </a:prstGeom>
              <a:solidFill>
                <a:srgbClr val="E8D8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6" name="Rectangle 206"/>
              <p:cNvSpPr>
                <a:spLocks noChangeArrowheads="1"/>
              </p:cNvSpPr>
              <p:nvPr/>
            </p:nvSpPr>
            <p:spPr bwMode="auto">
              <a:xfrm>
                <a:off x="5438775" y="2247900"/>
                <a:ext cx="9525" cy="2047875"/>
              </a:xfrm>
              <a:prstGeom prst="rect">
                <a:avLst/>
              </a:prstGeom>
              <a:solidFill>
                <a:srgbClr val="E7D7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7" name="Rectangle 207"/>
              <p:cNvSpPr>
                <a:spLocks noChangeArrowheads="1"/>
              </p:cNvSpPr>
              <p:nvPr/>
            </p:nvSpPr>
            <p:spPr bwMode="auto">
              <a:xfrm>
                <a:off x="5448300" y="2247900"/>
                <a:ext cx="9525" cy="2047875"/>
              </a:xfrm>
              <a:prstGeom prst="rect">
                <a:avLst/>
              </a:prstGeom>
              <a:solidFill>
                <a:srgbClr val="E6D7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8" name="Rectangle 208"/>
              <p:cNvSpPr>
                <a:spLocks noChangeArrowheads="1"/>
              </p:cNvSpPr>
              <p:nvPr/>
            </p:nvSpPr>
            <p:spPr bwMode="auto">
              <a:xfrm>
                <a:off x="5457825" y="2247900"/>
                <a:ext cx="9525" cy="2047875"/>
              </a:xfrm>
              <a:prstGeom prst="rect">
                <a:avLst/>
              </a:prstGeom>
              <a:solidFill>
                <a:srgbClr val="E5D7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49" name="Rectangle 209"/>
              <p:cNvSpPr>
                <a:spLocks noChangeArrowheads="1"/>
              </p:cNvSpPr>
              <p:nvPr/>
            </p:nvSpPr>
            <p:spPr bwMode="auto">
              <a:xfrm>
                <a:off x="5467350" y="2247900"/>
                <a:ext cx="9525" cy="2047875"/>
              </a:xfrm>
              <a:prstGeom prst="rect">
                <a:avLst/>
              </a:prstGeom>
              <a:solidFill>
                <a:srgbClr val="E4D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0" name="Rectangle 210"/>
              <p:cNvSpPr>
                <a:spLocks noChangeArrowheads="1"/>
              </p:cNvSpPr>
              <p:nvPr/>
            </p:nvSpPr>
            <p:spPr bwMode="auto">
              <a:xfrm>
                <a:off x="5476875" y="2247900"/>
                <a:ext cx="9525" cy="2047875"/>
              </a:xfrm>
              <a:prstGeom prst="rect">
                <a:avLst/>
              </a:prstGeom>
              <a:solidFill>
                <a:srgbClr val="E3D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1" name="Rectangle 211"/>
              <p:cNvSpPr>
                <a:spLocks noChangeArrowheads="1"/>
              </p:cNvSpPr>
              <p:nvPr/>
            </p:nvSpPr>
            <p:spPr bwMode="auto">
              <a:xfrm>
                <a:off x="5486400" y="2247900"/>
                <a:ext cx="9525" cy="2047875"/>
              </a:xfrm>
              <a:prstGeom prst="rect">
                <a:avLst/>
              </a:prstGeom>
              <a:solidFill>
                <a:srgbClr val="E2D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2" name="Rectangle 212"/>
              <p:cNvSpPr>
                <a:spLocks noChangeArrowheads="1"/>
              </p:cNvSpPr>
              <p:nvPr/>
            </p:nvSpPr>
            <p:spPr bwMode="auto">
              <a:xfrm>
                <a:off x="5495925" y="2247900"/>
                <a:ext cx="9525" cy="2047875"/>
              </a:xfrm>
              <a:prstGeom prst="rect">
                <a:avLst/>
              </a:prstGeom>
              <a:solidFill>
                <a:srgbClr val="E1D5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3" name="Rectangle 213"/>
              <p:cNvSpPr>
                <a:spLocks noChangeArrowheads="1"/>
              </p:cNvSpPr>
              <p:nvPr/>
            </p:nvSpPr>
            <p:spPr bwMode="auto">
              <a:xfrm>
                <a:off x="5505450" y="2247900"/>
                <a:ext cx="9525" cy="2047875"/>
              </a:xfrm>
              <a:prstGeom prst="rect">
                <a:avLst/>
              </a:prstGeom>
              <a:solidFill>
                <a:srgbClr val="E0D5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4" name="Rectangle 214"/>
              <p:cNvSpPr>
                <a:spLocks noChangeArrowheads="1"/>
              </p:cNvSpPr>
              <p:nvPr/>
            </p:nvSpPr>
            <p:spPr bwMode="auto">
              <a:xfrm>
                <a:off x="5514975" y="2247900"/>
                <a:ext cx="9525" cy="2047875"/>
              </a:xfrm>
              <a:prstGeom prst="rect">
                <a:avLst/>
              </a:prstGeom>
              <a:solidFill>
                <a:srgbClr val="DFD5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5" name="Rectangle 215"/>
              <p:cNvSpPr>
                <a:spLocks noChangeArrowheads="1"/>
              </p:cNvSpPr>
              <p:nvPr/>
            </p:nvSpPr>
            <p:spPr bwMode="auto">
              <a:xfrm>
                <a:off x="5524500" y="2247900"/>
                <a:ext cx="9525" cy="2047875"/>
              </a:xfrm>
              <a:prstGeom prst="rect">
                <a:avLst/>
              </a:prstGeom>
              <a:solidFill>
                <a:srgbClr val="DED5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6" name="Rectangle 216"/>
              <p:cNvSpPr>
                <a:spLocks noChangeArrowheads="1"/>
              </p:cNvSpPr>
              <p:nvPr/>
            </p:nvSpPr>
            <p:spPr bwMode="auto">
              <a:xfrm>
                <a:off x="5534025" y="2247900"/>
                <a:ext cx="9525" cy="2047875"/>
              </a:xfrm>
              <a:prstGeom prst="rect">
                <a:avLst/>
              </a:prstGeom>
              <a:solidFill>
                <a:srgbClr val="DDD4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7" name="Rectangle 217"/>
              <p:cNvSpPr>
                <a:spLocks noChangeArrowheads="1"/>
              </p:cNvSpPr>
              <p:nvPr/>
            </p:nvSpPr>
            <p:spPr bwMode="auto">
              <a:xfrm>
                <a:off x="5543550" y="2247900"/>
                <a:ext cx="9525" cy="2047875"/>
              </a:xfrm>
              <a:prstGeom prst="rect">
                <a:avLst/>
              </a:prstGeom>
              <a:solidFill>
                <a:srgbClr val="DCD4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8" name="Rectangle 218"/>
              <p:cNvSpPr>
                <a:spLocks noChangeArrowheads="1"/>
              </p:cNvSpPr>
              <p:nvPr/>
            </p:nvSpPr>
            <p:spPr bwMode="auto">
              <a:xfrm>
                <a:off x="5553075" y="2247900"/>
                <a:ext cx="9525" cy="2047875"/>
              </a:xfrm>
              <a:prstGeom prst="rect">
                <a:avLst/>
              </a:prstGeom>
              <a:solidFill>
                <a:srgbClr val="DBD3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59" name="Rectangle 219"/>
              <p:cNvSpPr>
                <a:spLocks noChangeArrowheads="1"/>
              </p:cNvSpPr>
              <p:nvPr/>
            </p:nvSpPr>
            <p:spPr bwMode="auto">
              <a:xfrm>
                <a:off x="5562600" y="2247900"/>
                <a:ext cx="9525" cy="2047875"/>
              </a:xfrm>
              <a:prstGeom prst="rect">
                <a:avLst/>
              </a:prstGeom>
              <a:solidFill>
                <a:srgbClr val="DAD3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0" name="Rectangle 220"/>
              <p:cNvSpPr>
                <a:spLocks noChangeArrowheads="1"/>
              </p:cNvSpPr>
              <p:nvPr/>
            </p:nvSpPr>
            <p:spPr bwMode="auto">
              <a:xfrm>
                <a:off x="5572125" y="2247900"/>
                <a:ext cx="9525" cy="2047875"/>
              </a:xfrm>
              <a:prstGeom prst="rect">
                <a:avLst/>
              </a:prstGeom>
              <a:solidFill>
                <a:srgbClr val="D9D2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1" name="Rectangle 221"/>
              <p:cNvSpPr>
                <a:spLocks noChangeArrowheads="1"/>
              </p:cNvSpPr>
              <p:nvPr/>
            </p:nvSpPr>
            <p:spPr bwMode="auto">
              <a:xfrm>
                <a:off x="5581650" y="2247900"/>
                <a:ext cx="9525" cy="2047875"/>
              </a:xfrm>
              <a:prstGeom prst="rect">
                <a:avLst/>
              </a:prstGeom>
              <a:solidFill>
                <a:srgbClr val="D8D2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2" name="Rectangle 222"/>
              <p:cNvSpPr>
                <a:spLocks noChangeArrowheads="1"/>
              </p:cNvSpPr>
              <p:nvPr/>
            </p:nvSpPr>
            <p:spPr bwMode="auto">
              <a:xfrm>
                <a:off x="5591175" y="2247900"/>
                <a:ext cx="9525" cy="2047875"/>
              </a:xfrm>
              <a:prstGeom prst="rect">
                <a:avLst/>
              </a:prstGeom>
              <a:solidFill>
                <a:srgbClr val="D7D2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3" name="Rectangle 223"/>
              <p:cNvSpPr>
                <a:spLocks noChangeArrowheads="1"/>
              </p:cNvSpPr>
              <p:nvPr/>
            </p:nvSpPr>
            <p:spPr bwMode="auto">
              <a:xfrm>
                <a:off x="5600700" y="2247900"/>
                <a:ext cx="9525" cy="2047875"/>
              </a:xfrm>
              <a:prstGeom prst="rect">
                <a:avLst/>
              </a:prstGeom>
              <a:solidFill>
                <a:srgbClr val="D6D1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4" name="Rectangle 224"/>
              <p:cNvSpPr>
                <a:spLocks noChangeArrowheads="1"/>
              </p:cNvSpPr>
              <p:nvPr/>
            </p:nvSpPr>
            <p:spPr bwMode="auto">
              <a:xfrm>
                <a:off x="5610225" y="2247900"/>
                <a:ext cx="9525" cy="2047875"/>
              </a:xfrm>
              <a:prstGeom prst="rect">
                <a:avLst/>
              </a:prstGeom>
              <a:solidFill>
                <a:srgbClr val="D5D1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5" name="Rectangle 225"/>
              <p:cNvSpPr>
                <a:spLocks noChangeArrowheads="1"/>
              </p:cNvSpPr>
              <p:nvPr/>
            </p:nvSpPr>
            <p:spPr bwMode="auto">
              <a:xfrm>
                <a:off x="5619750" y="2247900"/>
                <a:ext cx="9525" cy="2047875"/>
              </a:xfrm>
              <a:prstGeom prst="rect">
                <a:avLst/>
              </a:prstGeom>
              <a:solidFill>
                <a:srgbClr val="D4D0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6" name="Rectangle 226"/>
              <p:cNvSpPr>
                <a:spLocks noChangeArrowheads="1"/>
              </p:cNvSpPr>
              <p:nvPr/>
            </p:nvSpPr>
            <p:spPr bwMode="auto">
              <a:xfrm>
                <a:off x="5629275" y="2247900"/>
                <a:ext cx="9525" cy="2047875"/>
              </a:xfrm>
              <a:prstGeom prst="rect">
                <a:avLst/>
              </a:prstGeom>
              <a:solidFill>
                <a:srgbClr val="D3D0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7" name="Rectangle 227"/>
              <p:cNvSpPr>
                <a:spLocks noChangeArrowheads="1"/>
              </p:cNvSpPr>
              <p:nvPr/>
            </p:nvSpPr>
            <p:spPr bwMode="auto">
              <a:xfrm>
                <a:off x="5638800" y="2247900"/>
                <a:ext cx="9525" cy="2047875"/>
              </a:xfrm>
              <a:prstGeom prst="rect">
                <a:avLst/>
              </a:prstGeom>
              <a:solidFill>
                <a:srgbClr val="D2D0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8" name="Rectangle 228"/>
              <p:cNvSpPr>
                <a:spLocks noChangeArrowheads="1"/>
              </p:cNvSpPr>
              <p:nvPr/>
            </p:nvSpPr>
            <p:spPr bwMode="auto">
              <a:xfrm>
                <a:off x="5648325" y="2247900"/>
                <a:ext cx="9525" cy="2047875"/>
              </a:xfrm>
              <a:prstGeom prst="rect">
                <a:avLst/>
              </a:prstGeom>
              <a:solidFill>
                <a:srgbClr val="D1CF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69" name="Rectangle 229"/>
              <p:cNvSpPr>
                <a:spLocks noChangeArrowheads="1"/>
              </p:cNvSpPr>
              <p:nvPr/>
            </p:nvSpPr>
            <p:spPr bwMode="auto">
              <a:xfrm>
                <a:off x="5657850" y="2247900"/>
                <a:ext cx="9525" cy="2047875"/>
              </a:xfrm>
              <a:prstGeom prst="rect">
                <a:avLst/>
              </a:prstGeom>
              <a:solidFill>
                <a:srgbClr val="D0CF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0" name="Rectangle 230"/>
              <p:cNvSpPr>
                <a:spLocks noChangeArrowheads="1"/>
              </p:cNvSpPr>
              <p:nvPr/>
            </p:nvSpPr>
            <p:spPr bwMode="auto">
              <a:xfrm>
                <a:off x="5667375" y="2247900"/>
                <a:ext cx="9525" cy="2047875"/>
              </a:xfrm>
              <a:prstGeom prst="rect">
                <a:avLst/>
              </a:prstGeom>
              <a:solidFill>
                <a:srgbClr val="CFCE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1" name="Rectangle 231"/>
              <p:cNvSpPr>
                <a:spLocks noChangeArrowheads="1"/>
              </p:cNvSpPr>
              <p:nvPr/>
            </p:nvSpPr>
            <p:spPr bwMode="auto">
              <a:xfrm>
                <a:off x="5676900" y="2247900"/>
                <a:ext cx="9525" cy="2047875"/>
              </a:xfrm>
              <a:prstGeom prst="rect">
                <a:avLst/>
              </a:prstGeom>
              <a:solidFill>
                <a:srgbClr val="CECE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2" name="Rectangle 232"/>
              <p:cNvSpPr>
                <a:spLocks noChangeArrowheads="1"/>
              </p:cNvSpPr>
              <p:nvPr/>
            </p:nvSpPr>
            <p:spPr bwMode="auto">
              <a:xfrm>
                <a:off x="5686425" y="2247900"/>
                <a:ext cx="9525" cy="2047875"/>
              </a:xfrm>
              <a:prstGeom prst="rect">
                <a:avLst/>
              </a:prstGeom>
              <a:solidFill>
                <a:srgbClr val="CDCD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3" name="Rectangle 233"/>
              <p:cNvSpPr>
                <a:spLocks noChangeArrowheads="1"/>
              </p:cNvSpPr>
              <p:nvPr/>
            </p:nvSpPr>
            <p:spPr bwMode="auto">
              <a:xfrm>
                <a:off x="5695950" y="2247900"/>
                <a:ext cx="9525" cy="2047875"/>
              </a:xfrm>
              <a:prstGeom prst="rect">
                <a:avLst/>
              </a:prstGeom>
              <a:solidFill>
                <a:srgbClr val="CCCD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4" name="Rectangle 234"/>
              <p:cNvSpPr>
                <a:spLocks noChangeArrowheads="1"/>
              </p:cNvSpPr>
              <p:nvPr/>
            </p:nvSpPr>
            <p:spPr bwMode="auto">
              <a:xfrm>
                <a:off x="5705475" y="2247900"/>
                <a:ext cx="9525" cy="2047875"/>
              </a:xfrm>
              <a:prstGeom prst="rect">
                <a:avLst/>
              </a:prstGeom>
              <a:solidFill>
                <a:srgbClr val="CBCD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5" name="Rectangle 235"/>
              <p:cNvSpPr>
                <a:spLocks noChangeArrowheads="1"/>
              </p:cNvSpPr>
              <p:nvPr/>
            </p:nvSpPr>
            <p:spPr bwMode="auto">
              <a:xfrm>
                <a:off x="5715000" y="2247900"/>
                <a:ext cx="9525" cy="2047875"/>
              </a:xfrm>
              <a:prstGeom prst="rect">
                <a:avLst/>
              </a:prstGeom>
              <a:solidFill>
                <a:srgbClr val="CACC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6" name="Rectangle 236"/>
              <p:cNvSpPr>
                <a:spLocks noChangeArrowheads="1"/>
              </p:cNvSpPr>
              <p:nvPr/>
            </p:nvSpPr>
            <p:spPr bwMode="auto">
              <a:xfrm>
                <a:off x="5724525" y="2247900"/>
                <a:ext cx="9525" cy="2047875"/>
              </a:xfrm>
              <a:prstGeom prst="rect">
                <a:avLst/>
              </a:prstGeom>
              <a:solidFill>
                <a:srgbClr val="C9CC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7" name="Rectangle 237"/>
              <p:cNvSpPr>
                <a:spLocks noChangeArrowheads="1"/>
              </p:cNvSpPr>
              <p:nvPr/>
            </p:nvSpPr>
            <p:spPr bwMode="auto">
              <a:xfrm>
                <a:off x="5734050" y="2247900"/>
                <a:ext cx="9525" cy="2047875"/>
              </a:xfrm>
              <a:prstGeom prst="rect">
                <a:avLst/>
              </a:prstGeom>
              <a:solidFill>
                <a:srgbClr val="C8CB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8" name="Rectangle 238"/>
              <p:cNvSpPr>
                <a:spLocks noChangeArrowheads="1"/>
              </p:cNvSpPr>
              <p:nvPr/>
            </p:nvSpPr>
            <p:spPr bwMode="auto">
              <a:xfrm>
                <a:off x="5743575" y="2247900"/>
                <a:ext cx="9525" cy="2047875"/>
              </a:xfrm>
              <a:prstGeom prst="rect">
                <a:avLst/>
              </a:prstGeom>
              <a:solidFill>
                <a:srgbClr val="C7CB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79" name="Rectangle 239"/>
              <p:cNvSpPr>
                <a:spLocks noChangeArrowheads="1"/>
              </p:cNvSpPr>
              <p:nvPr/>
            </p:nvSpPr>
            <p:spPr bwMode="auto">
              <a:xfrm>
                <a:off x="5753100" y="2247900"/>
                <a:ext cx="9525" cy="2047875"/>
              </a:xfrm>
              <a:prstGeom prst="rect">
                <a:avLst/>
              </a:prstGeom>
              <a:solidFill>
                <a:srgbClr val="C6CA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0" name="Rectangle 240"/>
              <p:cNvSpPr>
                <a:spLocks noChangeArrowheads="1"/>
              </p:cNvSpPr>
              <p:nvPr/>
            </p:nvSpPr>
            <p:spPr bwMode="auto">
              <a:xfrm>
                <a:off x="5762625" y="2247900"/>
                <a:ext cx="9525" cy="2047875"/>
              </a:xfrm>
              <a:prstGeom prst="rect">
                <a:avLst/>
              </a:prstGeom>
              <a:solidFill>
                <a:srgbClr val="C5CA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1" name="Rectangle 241"/>
              <p:cNvSpPr>
                <a:spLocks noChangeArrowheads="1"/>
              </p:cNvSpPr>
              <p:nvPr/>
            </p:nvSpPr>
            <p:spPr bwMode="auto">
              <a:xfrm>
                <a:off x="5772150" y="2247900"/>
                <a:ext cx="9525" cy="2047875"/>
              </a:xfrm>
              <a:prstGeom prst="rect">
                <a:avLst/>
              </a:prstGeom>
              <a:solidFill>
                <a:srgbClr val="C4CA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2" name="Rectangle 242"/>
              <p:cNvSpPr>
                <a:spLocks noChangeArrowheads="1"/>
              </p:cNvSpPr>
              <p:nvPr/>
            </p:nvSpPr>
            <p:spPr bwMode="auto">
              <a:xfrm>
                <a:off x="5781675" y="2247900"/>
                <a:ext cx="9525" cy="2047875"/>
              </a:xfrm>
              <a:prstGeom prst="rect">
                <a:avLst/>
              </a:prstGeom>
              <a:solidFill>
                <a:srgbClr val="C3C9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3" name="Rectangle 243"/>
              <p:cNvSpPr>
                <a:spLocks noChangeArrowheads="1"/>
              </p:cNvSpPr>
              <p:nvPr/>
            </p:nvSpPr>
            <p:spPr bwMode="auto">
              <a:xfrm>
                <a:off x="5791200" y="2247900"/>
                <a:ext cx="9525" cy="2047875"/>
              </a:xfrm>
              <a:prstGeom prst="rect">
                <a:avLst/>
              </a:prstGeom>
              <a:solidFill>
                <a:srgbClr val="C2C9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4" name="Rectangle 244"/>
              <p:cNvSpPr>
                <a:spLocks noChangeArrowheads="1"/>
              </p:cNvSpPr>
              <p:nvPr/>
            </p:nvSpPr>
            <p:spPr bwMode="auto">
              <a:xfrm>
                <a:off x="5800725" y="2247900"/>
                <a:ext cx="9525" cy="2047875"/>
              </a:xfrm>
              <a:prstGeom prst="rect">
                <a:avLst/>
              </a:prstGeom>
              <a:solidFill>
                <a:srgbClr val="C1C8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5" name="Rectangle 245"/>
              <p:cNvSpPr>
                <a:spLocks noChangeArrowheads="1"/>
              </p:cNvSpPr>
              <p:nvPr/>
            </p:nvSpPr>
            <p:spPr bwMode="auto">
              <a:xfrm>
                <a:off x="5810250" y="2247900"/>
                <a:ext cx="9525" cy="2047875"/>
              </a:xfrm>
              <a:prstGeom prst="rect">
                <a:avLst/>
              </a:prstGeom>
              <a:solidFill>
                <a:srgbClr val="C0C8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6" name="Rectangle 246"/>
              <p:cNvSpPr>
                <a:spLocks noChangeArrowheads="1"/>
              </p:cNvSpPr>
              <p:nvPr/>
            </p:nvSpPr>
            <p:spPr bwMode="auto">
              <a:xfrm>
                <a:off x="5819775" y="2247900"/>
                <a:ext cx="9525" cy="2047875"/>
              </a:xfrm>
              <a:prstGeom prst="rect">
                <a:avLst/>
              </a:prstGeom>
              <a:solidFill>
                <a:srgbClr val="BFC8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7" name="Rectangle 247"/>
              <p:cNvSpPr>
                <a:spLocks noChangeArrowheads="1"/>
              </p:cNvSpPr>
              <p:nvPr/>
            </p:nvSpPr>
            <p:spPr bwMode="auto">
              <a:xfrm>
                <a:off x="5829300" y="2247900"/>
                <a:ext cx="9525" cy="2047875"/>
              </a:xfrm>
              <a:prstGeom prst="rect">
                <a:avLst/>
              </a:prstGeom>
              <a:solidFill>
                <a:srgbClr val="BEC7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8" name="Rectangle 248"/>
              <p:cNvSpPr>
                <a:spLocks noChangeArrowheads="1"/>
              </p:cNvSpPr>
              <p:nvPr/>
            </p:nvSpPr>
            <p:spPr bwMode="auto">
              <a:xfrm>
                <a:off x="5838825" y="2247900"/>
                <a:ext cx="9525" cy="2047875"/>
              </a:xfrm>
              <a:prstGeom prst="rect">
                <a:avLst/>
              </a:prstGeom>
              <a:solidFill>
                <a:srgbClr val="BDC7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89" name="Rectangle 249"/>
              <p:cNvSpPr>
                <a:spLocks noChangeArrowheads="1"/>
              </p:cNvSpPr>
              <p:nvPr/>
            </p:nvSpPr>
            <p:spPr bwMode="auto">
              <a:xfrm>
                <a:off x="5848350" y="2247900"/>
                <a:ext cx="9525" cy="2047875"/>
              </a:xfrm>
              <a:prstGeom prst="rect">
                <a:avLst/>
              </a:prstGeom>
              <a:solidFill>
                <a:srgbClr val="BCC7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0" name="Rectangle 250"/>
              <p:cNvSpPr>
                <a:spLocks noChangeArrowheads="1"/>
              </p:cNvSpPr>
              <p:nvPr/>
            </p:nvSpPr>
            <p:spPr bwMode="auto">
              <a:xfrm>
                <a:off x="5857875" y="2247900"/>
                <a:ext cx="9525" cy="2047875"/>
              </a:xfrm>
              <a:prstGeom prst="rect">
                <a:avLst/>
              </a:prstGeom>
              <a:solidFill>
                <a:srgbClr val="BBC6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1" name="Rectangle 251"/>
              <p:cNvSpPr>
                <a:spLocks noChangeArrowheads="1"/>
              </p:cNvSpPr>
              <p:nvPr/>
            </p:nvSpPr>
            <p:spPr bwMode="auto">
              <a:xfrm>
                <a:off x="5867400" y="2247900"/>
                <a:ext cx="9525" cy="2047875"/>
              </a:xfrm>
              <a:prstGeom prst="rect">
                <a:avLst/>
              </a:prstGeom>
              <a:solidFill>
                <a:srgbClr val="BAC6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2" name="Rectangle 252"/>
              <p:cNvSpPr>
                <a:spLocks noChangeArrowheads="1"/>
              </p:cNvSpPr>
              <p:nvPr/>
            </p:nvSpPr>
            <p:spPr bwMode="auto">
              <a:xfrm>
                <a:off x="5876925" y="2247900"/>
                <a:ext cx="9525" cy="2047875"/>
              </a:xfrm>
              <a:prstGeom prst="rect">
                <a:avLst/>
              </a:prstGeom>
              <a:solidFill>
                <a:srgbClr val="B9C6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3" name="Rectangle 253"/>
              <p:cNvSpPr>
                <a:spLocks noChangeArrowheads="1"/>
              </p:cNvSpPr>
              <p:nvPr/>
            </p:nvSpPr>
            <p:spPr bwMode="auto">
              <a:xfrm>
                <a:off x="5886450" y="2247900"/>
                <a:ext cx="9525" cy="2047875"/>
              </a:xfrm>
              <a:prstGeom prst="rect">
                <a:avLst/>
              </a:prstGeom>
              <a:solidFill>
                <a:srgbClr val="B8C6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4" name="Rectangle 254"/>
              <p:cNvSpPr>
                <a:spLocks noChangeArrowheads="1"/>
              </p:cNvSpPr>
              <p:nvPr/>
            </p:nvSpPr>
            <p:spPr bwMode="auto">
              <a:xfrm>
                <a:off x="5895975" y="2247900"/>
                <a:ext cx="9525" cy="2047875"/>
              </a:xfrm>
              <a:prstGeom prst="rect">
                <a:avLst/>
              </a:prstGeom>
              <a:solidFill>
                <a:srgbClr val="B7C5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5" name="Rectangle 255"/>
              <p:cNvSpPr>
                <a:spLocks noChangeArrowheads="1"/>
              </p:cNvSpPr>
              <p:nvPr/>
            </p:nvSpPr>
            <p:spPr bwMode="auto">
              <a:xfrm>
                <a:off x="5905500" y="2247900"/>
                <a:ext cx="9525" cy="2047875"/>
              </a:xfrm>
              <a:prstGeom prst="rect">
                <a:avLst/>
              </a:prstGeom>
              <a:solidFill>
                <a:srgbClr val="B6C5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6" name="Rectangle 256"/>
              <p:cNvSpPr>
                <a:spLocks noChangeArrowheads="1"/>
              </p:cNvSpPr>
              <p:nvPr/>
            </p:nvSpPr>
            <p:spPr bwMode="auto">
              <a:xfrm>
                <a:off x="5915025" y="2247900"/>
                <a:ext cx="9525" cy="2047875"/>
              </a:xfrm>
              <a:prstGeom prst="rect">
                <a:avLst/>
              </a:prstGeom>
              <a:solidFill>
                <a:srgbClr val="B5C4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7" name="Rectangle 257"/>
              <p:cNvSpPr>
                <a:spLocks noChangeArrowheads="1"/>
              </p:cNvSpPr>
              <p:nvPr/>
            </p:nvSpPr>
            <p:spPr bwMode="auto">
              <a:xfrm>
                <a:off x="5924550" y="2247900"/>
                <a:ext cx="9525" cy="2047875"/>
              </a:xfrm>
              <a:prstGeom prst="rect">
                <a:avLst/>
              </a:prstGeom>
              <a:solidFill>
                <a:srgbClr val="B4C4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8" name="Rectangle 258"/>
              <p:cNvSpPr>
                <a:spLocks noChangeArrowheads="1"/>
              </p:cNvSpPr>
              <p:nvPr/>
            </p:nvSpPr>
            <p:spPr bwMode="auto">
              <a:xfrm>
                <a:off x="5934075" y="2247900"/>
                <a:ext cx="9525" cy="2047875"/>
              </a:xfrm>
              <a:prstGeom prst="rect">
                <a:avLst/>
              </a:prstGeom>
              <a:solidFill>
                <a:srgbClr val="B3C3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99" name="Rectangle 259"/>
              <p:cNvSpPr>
                <a:spLocks noChangeArrowheads="1"/>
              </p:cNvSpPr>
              <p:nvPr/>
            </p:nvSpPr>
            <p:spPr bwMode="auto">
              <a:xfrm>
                <a:off x="5943600" y="2247900"/>
                <a:ext cx="9525" cy="2047875"/>
              </a:xfrm>
              <a:prstGeom prst="rect">
                <a:avLst/>
              </a:prstGeom>
              <a:solidFill>
                <a:srgbClr val="B2C3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0" name="Rectangle 260"/>
              <p:cNvSpPr>
                <a:spLocks noChangeArrowheads="1"/>
              </p:cNvSpPr>
              <p:nvPr/>
            </p:nvSpPr>
            <p:spPr bwMode="auto">
              <a:xfrm>
                <a:off x="5953125" y="2247900"/>
                <a:ext cx="9525" cy="2047875"/>
              </a:xfrm>
              <a:prstGeom prst="rect">
                <a:avLst/>
              </a:prstGeom>
              <a:solidFill>
                <a:srgbClr val="B1C3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1" name="Rectangle 261"/>
              <p:cNvSpPr>
                <a:spLocks noChangeArrowheads="1"/>
              </p:cNvSpPr>
              <p:nvPr/>
            </p:nvSpPr>
            <p:spPr bwMode="auto">
              <a:xfrm>
                <a:off x="5962650" y="2247900"/>
                <a:ext cx="9525" cy="2047875"/>
              </a:xfrm>
              <a:prstGeom prst="rect">
                <a:avLst/>
              </a:prstGeom>
              <a:solidFill>
                <a:srgbClr val="B0C2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2" name="Rectangle 262"/>
              <p:cNvSpPr>
                <a:spLocks noChangeArrowheads="1"/>
              </p:cNvSpPr>
              <p:nvPr/>
            </p:nvSpPr>
            <p:spPr bwMode="auto">
              <a:xfrm>
                <a:off x="5972175" y="2247900"/>
                <a:ext cx="9525" cy="2047875"/>
              </a:xfrm>
              <a:prstGeom prst="rect">
                <a:avLst/>
              </a:prstGeom>
              <a:solidFill>
                <a:srgbClr val="AFC2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3" name="Rectangle 263"/>
              <p:cNvSpPr>
                <a:spLocks noChangeArrowheads="1"/>
              </p:cNvSpPr>
              <p:nvPr/>
            </p:nvSpPr>
            <p:spPr bwMode="auto">
              <a:xfrm>
                <a:off x="5981700" y="2247900"/>
                <a:ext cx="9525" cy="2047875"/>
              </a:xfrm>
              <a:prstGeom prst="rect">
                <a:avLst/>
              </a:prstGeom>
              <a:solidFill>
                <a:srgbClr val="AEC1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4" name="Rectangle 264"/>
              <p:cNvSpPr>
                <a:spLocks noChangeArrowheads="1"/>
              </p:cNvSpPr>
              <p:nvPr/>
            </p:nvSpPr>
            <p:spPr bwMode="auto">
              <a:xfrm>
                <a:off x="5991225" y="2247900"/>
                <a:ext cx="9525" cy="2047875"/>
              </a:xfrm>
              <a:prstGeom prst="rect">
                <a:avLst/>
              </a:prstGeom>
              <a:solidFill>
                <a:srgbClr val="ADC1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5" name="Rectangle 265"/>
              <p:cNvSpPr>
                <a:spLocks noChangeArrowheads="1"/>
              </p:cNvSpPr>
              <p:nvPr/>
            </p:nvSpPr>
            <p:spPr bwMode="auto">
              <a:xfrm>
                <a:off x="6000750" y="2247900"/>
                <a:ext cx="9525" cy="2047875"/>
              </a:xfrm>
              <a:prstGeom prst="rect">
                <a:avLst/>
              </a:prstGeom>
              <a:solidFill>
                <a:srgbClr val="ACC1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6" name="Rectangle 266"/>
              <p:cNvSpPr>
                <a:spLocks noChangeArrowheads="1"/>
              </p:cNvSpPr>
              <p:nvPr/>
            </p:nvSpPr>
            <p:spPr bwMode="auto">
              <a:xfrm>
                <a:off x="6010275" y="2247900"/>
                <a:ext cx="9525" cy="2047875"/>
              </a:xfrm>
              <a:prstGeom prst="rect">
                <a:avLst/>
              </a:prstGeom>
              <a:solidFill>
                <a:srgbClr val="ABC0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7" name="Rectangle 267"/>
              <p:cNvSpPr>
                <a:spLocks noChangeArrowheads="1"/>
              </p:cNvSpPr>
              <p:nvPr/>
            </p:nvSpPr>
            <p:spPr bwMode="auto">
              <a:xfrm>
                <a:off x="6019800" y="2247900"/>
                <a:ext cx="9525" cy="2047875"/>
              </a:xfrm>
              <a:prstGeom prst="rect">
                <a:avLst/>
              </a:prstGeom>
              <a:solidFill>
                <a:srgbClr val="AAC0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8" name="Rectangle 268"/>
              <p:cNvSpPr>
                <a:spLocks noChangeArrowheads="1"/>
              </p:cNvSpPr>
              <p:nvPr/>
            </p:nvSpPr>
            <p:spPr bwMode="auto">
              <a:xfrm>
                <a:off x="6029325" y="2247900"/>
                <a:ext cx="9525" cy="2047875"/>
              </a:xfrm>
              <a:prstGeom prst="rect">
                <a:avLst/>
              </a:prstGeom>
              <a:solidFill>
                <a:srgbClr val="A9BF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09" name="Rectangle 269"/>
              <p:cNvSpPr>
                <a:spLocks noChangeArrowheads="1"/>
              </p:cNvSpPr>
              <p:nvPr/>
            </p:nvSpPr>
            <p:spPr bwMode="auto">
              <a:xfrm>
                <a:off x="6038850" y="2247900"/>
                <a:ext cx="9525" cy="2047875"/>
              </a:xfrm>
              <a:prstGeom prst="rect">
                <a:avLst/>
              </a:prstGeom>
              <a:solidFill>
                <a:srgbClr val="A8BF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10" name="Rectangle 270"/>
              <p:cNvSpPr>
                <a:spLocks noChangeArrowheads="1"/>
              </p:cNvSpPr>
              <p:nvPr/>
            </p:nvSpPr>
            <p:spPr bwMode="auto">
              <a:xfrm>
                <a:off x="6048375" y="2247900"/>
                <a:ext cx="9525" cy="2047875"/>
              </a:xfrm>
              <a:prstGeom prst="rect">
                <a:avLst/>
              </a:prstGeom>
              <a:solidFill>
                <a:srgbClr val="A7BE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11" name="Rectangle 271"/>
              <p:cNvSpPr>
                <a:spLocks noChangeArrowheads="1"/>
              </p:cNvSpPr>
              <p:nvPr/>
            </p:nvSpPr>
            <p:spPr bwMode="auto">
              <a:xfrm>
                <a:off x="6057900" y="2247900"/>
                <a:ext cx="9525" cy="2047875"/>
              </a:xfrm>
              <a:prstGeom prst="rect">
                <a:avLst/>
              </a:prstGeom>
              <a:solidFill>
                <a:srgbClr val="A6BE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12" name="Freeform 272"/>
              <p:cNvSpPr>
                <a:spLocks noEditPoints="1"/>
              </p:cNvSpPr>
              <p:nvPr/>
            </p:nvSpPr>
            <p:spPr bwMode="auto">
              <a:xfrm>
                <a:off x="5329238" y="2281238"/>
                <a:ext cx="733425" cy="1981200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6" y="60"/>
                  </a:cxn>
                  <a:cxn ang="0">
                    <a:pos x="57" y="32"/>
                  </a:cxn>
                  <a:cxn ang="0">
                    <a:pos x="173" y="4"/>
                  </a:cxn>
                  <a:cxn ang="0">
                    <a:pos x="290" y="4"/>
                  </a:cxn>
                  <a:cxn ang="0">
                    <a:pos x="405" y="32"/>
                  </a:cxn>
                  <a:cxn ang="0">
                    <a:pos x="456" y="60"/>
                  </a:cxn>
                  <a:cxn ang="0">
                    <a:pos x="462" y="57"/>
                  </a:cxn>
                  <a:cxn ang="0">
                    <a:pos x="462" y="1190"/>
                  </a:cxn>
                  <a:cxn ang="0">
                    <a:pos x="348" y="1233"/>
                  </a:cxn>
                  <a:cxn ang="0">
                    <a:pos x="231" y="1248"/>
                  </a:cxn>
                  <a:cxn ang="0">
                    <a:pos x="114" y="1233"/>
                  </a:cxn>
                  <a:cxn ang="0">
                    <a:pos x="0" y="1190"/>
                  </a:cxn>
                  <a:cxn ang="0">
                    <a:pos x="6" y="1188"/>
                  </a:cxn>
                  <a:cxn ang="0">
                    <a:pos x="59" y="1210"/>
                  </a:cxn>
                  <a:cxn ang="0">
                    <a:pos x="116" y="1228"/>
                  </a:cxn>
                  <a:cxn ang="0">
                    <a:pos x="173" y="1239"/>
                  </a:cxn>
                  <a:cxn ang="0">
                    <a:pos x="231" y="1242"/>
                  </a:cxn>
                  <a:cxn ang="0">
                    <a:pos x="290" y="1238"/>
                  </a:cxn>
                  <a:cxn ang="0">
                    <a:pos x="347" y="1228"/>
                  </a:cxn>
                  <a:cxn ang="0">
                    <a:pos x="404" y="1210"/>
                  </a:cxn>
                  <a:cxn ang="0">
                    <a:pos x="458" y="1185"/>
                  </a:cxn>
                  <a:cxn ang="0">
                    <a:pos x="456" y="1185"/>
                  </a:cxn>
                  <a:cxn ang="0">
                    <a:pos x="462" y="57"/>
                  </a:cxn>
                  <a:cxn ang="0">
                    <a:pos x="403" y="38"/>
                  </a:cxn>
                  <a:cxn ang="0">
                    <a:pos x="347" y="20"/>
                  </a:cxn>
                  <a:cxn ang="0">
                    <a:pos x="289" y="9"/>
                  </a:cxn>
                  <a:cxn ang="0">
                    <a:pos x="231" y="6"/>
                  </a:cxn>
                  <a:cxn ang="0">
                    <a:pos x="173" y="9"/>
                  </a:cxn>
                  <a:cxn ang="0">
                    <a:pos x="115" y="20"/>
                  </a:cxn>
                  <a:cxn ang="0">
                    <a:pos x="59" y="38"/>
                  </a:cxn>
                  <a:cxn ang="0">
                    <a:pos x="0" y="65"/>
                  </a:cxn>
                  <a:cxn ang="0">
                    <a:pos x="6" y="57"/>
                  </a:cxn>
                  <a:cxn ang="0">
                    <a:pos x="6" y="1188"/>
                  </a:cxn>
                </a:cxnLst>
                <a:rect l="0" t="0" r="r" b="b"/>
                <a:pathLst>
                  <a:path w="462" h="1248">
                    <a:moveTo>
                      <a:pt x="0" y="1185"/>
                    </a:moveTo>
                    <a:lnTo>
                      <a:pt x="0" y="57"/>
                    </a:lnTo>
                    <a:lnTo>
                      <a:pt x="6" y="57"/>
                    </a:lnTo>
                    <a:lnTo>
                      <a:pt x="6" y="60"/>
                    </a:lnTo>
                    <a:lnTo>
                      <a:pt x="2" y="57"/>
                    </a:lnTo>
                    <a:lnTo>
                      <a:pt x="57" y="32"/>
                    </a:lnTo>
                    <a:lnTo>
                      <a:pt x="114" y="14"/>
                    </a:lnTo>
                    <a:lnTo>
                      <a:pt x="173" y="4"/>
                    </a:lnTo>
                    <a:lnTo>
                      <a:pt x="231" y="0"/>
                    </a:lnTo>
                    <a:lnTo>
                      <a:pt x="290" y="4"/>
                    </a:lnTo>
                    <a:lnTo>
                      <a:pt x="348" y="14"/>
                    </a:lnTo>
                    <a:lnTo>
                      <a:pt x="405" y="32"/>
                    </a:lnTo>
                    <a:lnTo>
                      <a:pt x="461" y="57"/>
                    </a:lnTo>
                    <a:lnTo>
                      <a:pt x="456" y="60"/>
                    </a:lnTo>
                    <a:lnTo>
                      <a:pt x="456" y="57"/>
                    </a:lnTo>
                    <a:lnTo>
                      <a:pt x="462" y="57"/>
                    </a:lnTo>
                    <a:lnTo>
                      <a:pt x="462" y="1185"/>
                    </a:lnTo>
                    <a:lnTo>
                      <a:pt x="462" y="1190"/>
                    </a:lnTo>
                    <a:lnTo>
                      <a:pt x="405" y="1216"/>
                    </a:lnTo>
                    <a:lnTo>
                      <a:pt x="348" y="1233"/>
                    </a:lnTo>
                    <a:lnTo>
                      <a:pt x="290" y="1244"/>
                    </a:lnTo>
                    <a:lnTo>
                      <a:pt x="231" y="1248"/>
                    </a:lnTo>
                    <a:lnTo>
                      <a:pt x="172" y="1244"/>
                    </a:lnTo>
                    <a:lnTo>
                      <a:pt x="114" y="1233"/>
                    </a:lnTo>
                    <a:lnTo>
                      <a:pt x="57" y="1216"/>
                    </a:lnTo>
                    <a:lnTo>
                      <a:pt x="0" y="1190"/>
                    </a:lnTo>
                    <a:lnTo>
                      <a:pt x="0" y="1185"/>
                    </a:lnTo>
                    <a:close/>
                    <a:moveTo>
                      <a:pt x="6" y="1188"/>
                    </a:moveTo>
                    <a:lnTo>
                      <a:pt x="5" y="1185"/>
                    </a:lnTo>
                    <a:lnTo>
                      <a:pt x="59" y="1210"/>
                    </a:lnTo>
                    <a:lnTo>
                      <a:pt x="59" y="1210"/>
                    </a:lnTo>
                    <a:lnTo>
                      <a:pt x="116" y="1228"/>
                    </a:lnTo>
                    <a:lnTo>
                      <a:pt x="115" y="1228"/>
                    </a:lnTo>
                    <a:lnTo>
                      <a:pt x="173" y="1239"/>
                    </a:lnTo>
                    <a:lnTo>
                      <a:pt x="173" y="1238"/>
                    </a:lnTo>
                    <a:lnTo>
                      <a:pt x="231" y="1242"/>
                    </a:lnTo>
                    <a:lnTo>
                      <a:pt x="231" y="1242"/>
                    </a:lnTo>
                    <a:lnTo>
                      <a:pt x="290" y="1238"/>
                    </a:lnTo>
                    <a:lnTo>
                      <a:pt x="289" y="1239"/>
                    </a:lnTo>
                    <a:lnTo>
                      <a:pt x="347" y="1228"/>
                    </a:lnTo>
                    <a:lnTo>
                      <a:pt x="347" y="1228"/>
                    </a:lnTo>
                    <a:lnTo>
                      <a:pt x="404" y="1210"/>
                    </a:lnTo>
                    <a:lnTo>
                      <a:pt x="403" y="1210"/>
                    </a:lnTo>
                    <a:lnTo>
                      <a:pt x="458" y="1185"/>
                    </a:lnTo>
                    <a:lnTo>
                      <a:pt x="456" y="1188"/>
                    </a:lnTo>
                    <a:lnTo>
                      <a:pt x="456" y="1185"/>
                    </a:lnTo>
                    <a:lnTo>
                      <a:pt x="456" y="57"/>
                    </a:lnTo>
                    <a:lnTo>
                      <a:pt x="462" y="57"/>
                    </a:lnTo>
                    <a:lnTo>
                      <a:pt x="462" y="65"/>
                    </a:lnTo>
                    <a:lnTo>
                      <a:pt x="403" y="38"/>
                    </a:lnTo>
                    <a:lnTo>
                      <a:pt x="404" y="38"/>
                    </a:lnTo>
                    <a:lnTo>
                      <a:pt x="347" y="20"/>
                    </a:lnTo>
                    <a:lnTo>
                      <a:pt x="347" y="20"/>
                    </a:lnTo>
                    <a:lnTo>
                      <a:pt x="289" y="9"/>
                    </a:lnTo>
                    <a:lnTo>
                      <a:pt x="290" y="9"/>
                    </a:lnTo>
                    <a:lnTo>
                      <a:pt x="231" y="6"/>
                    </a:lnTo>
                    <a:lnTo>
                      <a:pt x="231" y="6"/>
                    </a:lnTo>
                    <a:lnTo>
                      <a:pt x="173" y="9"/>
                    </a:lnTo>
                    <a:lnTo>
                      <a:pt x="173" y="9"/>
                    </a:lnTo>
                    <a:lnTo>
                      <a:pt x="115" y="20"/>
                    </a:lnTo>
                    <a:lnTo>
                      <a:pt x="116" y="20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0" y="65"/>
                    </a:lnTo>
                    <a:lnTo>
                      <a:pt x="0" y="57"/>
                    </a:lnTo>
                    <a:lnTo>
                      <a:pt x="6" y="57"/>
                    </a:lnTo>
                    <a:lnTo>
                      <a:pt x="6" y="1185"/>
                    </a:lnTo>
                    <a:lnTo>
                      <a:pt x="6" y="1188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13" name="Freeform 273"/>
              <p:cNvSpPr>
                <a:spLocks/>
              </p:cNvSpPr>
              <p:nvPr/>
            </p:nvSpPr>
            <p:spPr bwMode="auto">
              <a:xfrm>
                <a:off x="5332413" y="2371725"/>
                <a:ext cx="728663" cy="1000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7" y="25"/>
                  </a:cxn>
                  <a:cxn ang="0">
                    <a:pos x="57" y="25"/>
                  </a:cxn>
                  <a:cxn ang="0">
                    <a:pos x="114" y="43"/>
                  </a:cxn>
                  <a:cxn ang="0">
                    <a:pos x="113" y="43"/>
                  </a:cxn>
                  <a:cxn ang="0">
                    <a:pos x="171" y="54"/>
                  </a:cxn>
                  <a:cxn ang="0">
                    <a:pos x="171" y="53"/>
                  </a:cxn>
                  <a:cxn ang="0">
                    <a:pos x="229" y="57"/>
                  </a:cxn>
                  <a:cxn ang="0">
                    <a:pos x="229" y="57"/>
                  </a:cxn>
                  <a:cxn ang="0">
                    <a:pos x="288" y="53"/>
                  </a:cxn>
                  <a:cxn ang="0">
                    <a:pos x="287" y="54"/>
                  </a:cxn>
                  <a:cxn ang="0">
                    <a:pos x="345" y="43"/>
                  </a:cxn>
                  <a:cxn ang="0">
                    <a:pos x="345" y="43"/>
                  </a:cxn>
                  <a:cxn ang="0">
                    <a:pos x="402" y="25"/>
                  </a:cxn>
                  <a:cxn ang="0">
                    <a:pos x="401" y="25"/>
                  </a:cxn>
                  <a:cxn ang="0">
                    <a:pos x="456" y="0"/>
                  </a:cxn>
                  <a:cxn ang="0">
                    <a:pos x="459" y="6"/>
                  </a:cxn>
                  <a:cxn ang="0">
                    <a:pos x="403" y="31"/>
                  </a:cxn>
                  <a:cxn ang="0">
                    <a:pos x="346" y="48"/>
                  </a:cxn>
                  <a:cxn ang="0">
                    <a:pos x="288" y="59"/>
                  </a:cxn>
                  <a:cxn ang="0">
                    <a:pos x="229" y="63"/>
                  </a:cxn>
                  <a:cxn ang="0">
                    <a:pos x="170" y="59"/>
                  </a:cxn>
                  <a:cxn ang="0">
                    <a:pos x="112" y="48"/>
                  </a:cxn>
                  <a:cxn ang="0">
                    <a:pos x="55" y="31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459" h="63">
                    <a:moveTo>
                      <a:pt x="3" y="0"/>
                    </a:moveTo>
                    <a:lnTo>
                      <a:pt x="57" y="25"/>
                    </a:lnTo>
                    <a:lnTo>
                      <a:pt x="57" y="25"/>
                    </a:lnTo>
                    <a:lnTo>
                      <a:pt x="114" y="43"/>
                    </a:lnTo>
                    <a:lnTo>
                      <a:pt x="113" y="43"/>
                    </a:lnTo>
                    <a:lnTo>
                      <a:pt x="171" y="54"/>
                    </a:lnTo>
                    <a:lnTo>
                      <a:pt x="171" y="53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88" y="53"/>
                    </a:lnTo>
                    <a:lnTo>
                      <a:pt x="287" y="54"/>
                    </a:lnTo>
                    <a:lnTo>
                      <a:pt x="345" y="43"/>
                    </a:lnTo>
                    <a:lnTo>
                      <a:pt x="345" y="43"/>
                    </a:lnTo>
                    <a:lnTo>
                      <a:pt x="402" y="25"/>
                    </a:lnTo>
                    <a:lnTo>
                      <a:pt x="401" y="25"/>
                    </a:lnTo>
                    <a:lnTo>
                      <a:pt x="456" y="0"/>
                    </a:lnTo>
                    <a:lnTo>
                      <a:pt x="459" y="6"/>
                    </a:lnTo>
                    <a:lnTo>
                      <a:pt x="403" y="31"/>
                    </a:lnTo>
                    <a:lnTo>
                      <a:pt x="346" y="48"/>
                    </a:lnTo>
                    <a:lnTo>
                      <a:pt x="288" y="59"/>
                    </a:lnTo>
                    <a:lnTo>
                      <a:pt x="229" y="63"/>
                    </a:lnTo>
                    <a:lnTo>
                      <a:pt x="170" y="59"/>
                    </a:lnTo>
                    <a:lnTo>
                      <a:pt x="112" y="48"/>
                    </a:lnTo>
                    <a:lnTo>
                      <a:pt x="55" y="31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36117" name="Picture 27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124325" y="4257675"/>
                <a:ext cx="200025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118" name="Freeform 278"/>
              <p:cNvSpPr>
                <a:spLocks noEditPoints="1"/>
              </p:cNvSpPr>
              <p:nvPr/>
            </p:nvSpPr>
            <p:spPr bwMode="auto">
              <a:xfrm>
                <a:off x="4117975" y="4252913"/>
                <a:ext cx="204788" cy="392113"/>
              </a:xfrm>
              <a:custGeom>
                <a:avLst/>
                <a:gdLst/>
                <a:ahLst/>
                <a:cxnLst>
                  <a:cxn ang="0">
                    <a:pos x="66" y="241"/>
                  </a:cxn>
                  <a:cxn ang="0">
                    <a:pos x="62" y="241"/>
                  </a:cxn>
                  <a:cxn ang="0">
                    <a:pos x="122" y="181"/>
                  </a:cxn>
                  <a:cxn ang="0">
                    <a:pos x="122" y="185"/>
                  </a:cxn>
                  <a:cxn ang="0">
                    <a:pos x="104" y="167"/>
                  </a:cxn>
                  <a:cxn ang="0">
                    <a:pos x="108" y="167"/>
                  </a:cxn>
                  <a:cxn ang="0">
                    <a:pos x="73" y="202"/>
                  </a:cxn>
                  <a:cxn ang="0">
                    <a:pos x="73" y="3"/>
                  </a:cxn>
                  <a:cxn ang="0">
                    <a:pos x="76" y="6"/>
                  </a:cxn>
                  <a:cxn ang="0">
                    <a:pos x="40" y="6"/>
                  </a:cxn>
                  <a:cxn ang="0">
                    <a:pos x="43" y="3"/>
                  </a:cxn>
                  <a:cxn ang="0">
                    <a:pos x="49" y="202"/>
                  </a:cxn>
                  <a:cxn ang="0">
                    <a:pos x="14" y="167"/>
                  </a:cxn>
                  <a:cxn ang="0">
                    <a:pos x="19" y="167"/>
                  </a:cxn>
                  <a:cxn ang="0">
                    <a:pos x="7" y="185"/>
                  </a:cxn>
                  <a:cxn ang="0">
                    <a:pos x="6" y="181"/>
                  </a:cxn>
                  <a:cxn ang="0">
                    <a:pos x="66" y="241"/>
                  </a:cxn>
                  <a:cxn ang="0">
                    <a:pos x="0" y="183"/>
                  </a:cxn>
                  <a:cxn ang="0">
                    <a:pos x="16" y="160"/>
                  </a:cxn>
                  <a:cxn ang="0">
                    <a:pos x="48" y="193"/>
                  </a:cxn>
                  <a:cxn ang="0">
                    <a:pos x="43" y="195"/>
                  </a:cxn>
                  <a:cxn ang="0">
                    <a:pos x="37" y="0"/>
                  </a:cxn>
                  <a:cxn ang="0">
                    <a:pos x="79" y="0"/>
                  </a:cxn>
                  <a:cxn ang="0">
                    <a:pos x="79" y="195"/>
                  </a:cxn>
                  <a:cxn ang="0">
                    <a:pos x="74" y="193"/>
                  </a:cxn>
                  <a:cxn ang="0">
                    <a:pos x="106" y="161"/>
                  </a:cxn>
                  <a:cxn ang="0">
                    <a:pos x="129" y="183"/>
                  </a:cxn>
                  <a:cxn ang="0">
                    <a:pos x="64" y="247"/>
                  </a:cxn>
                  <a:cxn ang="0">
                    <a:pos x="0" y="183"/>
                  </a:cxn>
                </a:cxnLst>
                <a:rect l="0" t="0" r="r" b="b"/>
                <a:pathLst>
                  <a:path w="129" h="247">
                    <a:moveTo>
                      <a:pt x="66" y="241"/>
                    </a:moveTo>
                    <a:lnTo>
                      <a:pt x="62" y="241"/>
                    </a:lnTo>
                    <a:lnTo>
                      <a:pt x="122" y="181"/>
                    </a:lnTo>
                    <a:lnTo>
                      <a:pt x="122" y="185"/>
                    </a:lnTo>
                    <a:lnTo>
                      <a:pt x="104" y="167"/>
                    </a:lnTo>
                    <a:lnTo>
                      <a:pt x="108" y="167"/>
                    </a:lnTo>
                    <a:lnTo>
                      <a:pt x="73" y="202"/>
                    </a:lnTo>
                    <a:lnTo>
                      <a:pt x="73" y="3"/>
                    </a:lnTo>
                    <a:lnTo>
                      <a:pt x="76" y="6"/>
                    </a:lnTo>
                    <a:lnTo>
                      <a:pt x="40" y="6"/>
                    </a:lnTo>
                    <a:lnTo>
                      <a:pt x="43" y="3"/>
                    </a:lnTo>
                    <a:lnTo>
                      <a:pt x="49" y="202"/>
                    </a:lnTo>
                    <a:lnTo>
                      <a:pt x="14" y="167"/>
                    </a:lnTo>
                    <a:lnTo>
                      <a:pt x="19" y="167"/>
                    </a:lnTo>
                    <a:lnTo>
                      <a:pt x="7" y="185"/>
                    </a:lnTo>
                    <a:lnTo>
                      <a:pt x="6" y="181"/>
                    </a:lnTo>
                    <a:lnTo>
                      <a:pt x="66" y="241"/>
                    </a:lnTo>
                    <a:close/>
                    <a:moveTo>
                      <a:pt x="0" y="183"/>
                    </a:moveTo>
                    <a:lnTo>
                      <a:pt x="16" y="160"/>
                    </a:lnTo>
                    <a:lnTo>
                      <a:pt x="48" y="193"/>
                    </a:lnTo>
                    <a:lnTo>
                      <a:pt x="43" y="195"/>
                    </a:lnTo>
                    <a:lnTo>
                      <a:pt x="37" y="0"/>
                    </a:lnTo>
                    <a:lnTo>
                      <a:pt x="79" y="0"/>
                    </a:lnTo>
                    <a:lnTo>
                      <a:pt x="79" y="195"/>
                    </a:lnTo>
                    <a:lnTo>
                      <a:pt x="74" y="193"/>
                    </a:lnTo>
                    <a:lnTo>
                      <a:pt x="106" y="161"/>
                    </a:lnTo>
                    <a:lnTo>
                      <a:pt x="129" y="183"/>
                    </a:lnTo>
                    <a:lnTo>
                      <a:pt x="64" y="247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36119" name="Picture 27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610225" y="4257675"/>
                <a:ext cx="200025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120" name="Freeform 280"/>
              <p:cNvSpPr>
                <a:spLocks noEditPoints="1"/>
              </p:cNvSpPr>
              <p:nvPr/>
            </p:nvSpPr>
            <p:spPr bwMode="auto">
              <a:xfrm>
                <a:off x="5603875" y="4252913"/>
                <a:ext cx="204788" cy="392113"/>
              </a:xfrm>
              <a:custGeom>
                <a:avLst/>
                <a:gdLst/>
                <a:ahLst/>
                <a:cxnLst>
                  <a:cxn ang="0">
                    <a:pos x="66" y="241"/>
                  </a:cxn>
                  <a:cxn ang="0">
                    <a:pos x="62" y="241"/>
                  </a:cxn>
                  <a:cxn ang="0">
                    <a:pos x="122" y="181"/>
                  </a:cxn>
                  <a:cxn ang="0">
                    <a:pos x="122" y="185"/>
                  </a:cxn>
                  <a:cxn ang="0">
                    <a:pos x="104" y="167"/>
                  </a:cxn>
                  <a:cxn ang="0">
                    <a:pos x="108" y="167"/>
                  </a:cxn>
                  <a:cxn ang="0">
                    <a:pos x="73" y="202"/>
                  </a:cxn>
                  <a:cxn ang="0">
                    <a:pos x="73" y="3"/>
                  </a:cxn>
                  <a:cxn ang="0">
                    <a:pos x="76" y="6"/>
                  </a:cxn>
                  <a:cxn ang="0">
                    <a:pos x="40" y="6"/>
                  </a:cxn>
                  <a:cxn ang="0">
                    <a:pos x="43" y="3"/>
                  </a:cxn>
                  <a:cxn ang="0">
                    <a:pos x="49" y="202"/>
                  </a:cxn>
                  <a:cxn ang="0">
                    <a:pos x="14" y="167"/>
                  </a:cxn>
                  <a:cxn ang="0">
                    <a:pos x="19" y="167"/>
                  </a:cxn>
                  <a:cxn ang="0">
                    <a:pos x="7" y="185"/>
                  </a:cxn>
                  <a:cxn ang="0">
                    <a:pos x="6" y="181"/>
                  </a:cxn>
                  <a:cxn ang="0">
                    <a:pos x="66" y="241"/>
                  </a:cxn>
                  <a:cxn ang="0">
                    <a:pos x="0" y="183"/>
                  </a:cxn>
                  <a:cxn ang="0">
                    <a:pos x="16" y="160"/>
                  </a:cxn>
                  <a:cxn ang="0">
                    <a:pos x="48" y="193"/>
                  </a:cxn>
                  <a:cxn ang="0">
                    <a:pos x="43" y="195"/>
                  </a:cxn>
                  <a:cxn ang="0">
                    <a:pos x="37" y="0"/>
                  </a:cxn>
                  <a:cxn ang="0">
                    <a:pos x="79" y="0"/>
                  </a:cxn>
                  <a:cxn ang="0">
                    <a:pos x="79" y="195"/>
                  </a:cxn>
                  <a:cxn ang="0">
                    <a:pos x="74" y="193"/>
                  </a:cxn>
                  <a:cxn ang="0">
                    <a:pos x="106" y="161"/>
                  </a:cxn>
                  <a:cxn ang="0">
                    <a:pos x="129" y="183"/>
                  </a:cxn>
                  <a:cxn ang="0">
                    <a:pos x="64" y="247"/>
                  </a:cxn>
                  <a:cxn ang="0">
                    <a:pos x="0" y="183"/>
                  </a:cxn>
                </a:cxnLst>
                <a:rect l="0" t="0" r="r" b="b"/>
                <a:pathLst>
                  <a:path w="129" h="247">
                    <a:moveTo>
                      <a:pt x="66" y="241"/>
                    </a:moveTo>
                    <a:lnTo>
                      <a:pt x="62" y="241"/>
                    </a:lnTo>
                    <a:lnTo>
                      <a:pt x="122" y="181"/>
                    </a:lnTo>
                    <a:lnTo>
                      <a:pt x="122" y="185"/>
                    </a:lnTo>
                    <a:lnTo>
                      <a:pt x="104" y="167"/>
                    </a:lnTo>
                    <a:lnTo>
                      <a:pt x="108" y="167"/>
                    </a:lnTo>
                    <a:lnTo>
                      <a:pt x="73" y="202"/>
                    </a:lnTo>
                    <a:lnTo>
                      <a:pt x="73" y="3"/>
                    </a:lnTo>
                    <a:lnTo>
                      <a:pt x="76" y="6"/>
                    </a:lnTo>
                    <a:lnTo>
                      <a:pt x="40" y="6"/>
                    </a:lnTo>
                    <a:lnTo>
                      <a:pt x="43" y="3"/>
                    </a:lnTo>
                    <a:lnTo>
                      <a:pt x="49" y="202"/>
                    </a:lnTo>
                    <a:lnTo>
                      <a:pt x="14" y="167"/>
                    </a:lnTo>
                    <a:lnTo>
                      <a:pt x="19" y="167"/>
                    </a:lnTo>
                    <a:lnTo>
                      <a:pt x="7" y="185"/>
                    </a:lnTo>
                    <a:lnTo>
                      <a:pt x="6" y="181"/>
                    </a:lnTo>
                    <a:lnTo>
                      <a:pt x="66" y="241"/>
                    </a:lnTo>
                    <a:close/>
                    <a:moveTo>
                      <a:pt x="0" y="183"/>
                    </a:moveTo>
                    <a:lnTo>
                      <a:pt x="16" y="160"/>
                    </a:lnTo>
                    <a:lnTo>
                      <a:pt x="48" y="193"/>
                    </a:lnTo>
                    <a:lnTo>
                      <a:pt x="43" y="195"/>
                    </a:lnTo>
                    <a:lnTo>
                      <a:pt x="37" y="0"/>
                    </a:lnTo>
                    <a:lnTo>
                      <a:pt x="79" y="0"/>
                    </a:lnTo>
                    <a:lnTo>
                      <a:pt x="79" y="195"/>
                    </a:lnTo>
                    <a:lnTo>
                      <a:pt x="74" y="193"/>
                    </a:lnTo>
                    <a:lnTo>
                      <a:pt x="106" y="161"/>
                    </a:lnTo>
                    <a:lnTo>
                      <a:pt x="129" y="183"/>
                    </a:lnTo>
                    <a:lnTo>
                      <a:pt x="64" y="247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21" name="Rectangle 281"/>
              <p:cNvSpPr>
                <a:spLocks noChangeArrowheads="1"/>
              </p:cNvSpPr>
              <p:nvPr/>
            </p:nvSpPr>
            <p:spPr bwMode="auto">
              <a:xfrm>
                <a:off x="3733800" y="4648200"/>
                <a:ext cx="962025" cy="9525"/>
              </a:xfrm>
              <a:prstGeom prst="rect">
                <a:avLst/>
              </a:prstGeom>
              <a:solidFill>
                <a:srgbClr val="EDF0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22" name="Rectangle 282"/>
              <p:cNvSpPr>
                <a:spLocks noChangeArrowheads="1"/>
              </p:cNvSpPr>
              <p:nvPr/>
            </p:nvSpPr>
            <p:spPr bwMode="auto">
              <a:xfrm>
                <a:off x="3733800" y="4657725"/>
                <a:ext cx="962025" cy="9525"/>
              </a:xfrm>
              <a:prstGeom prst="rect">
                <a:avLst/>
              </a:prstGeom>
              <a:solidFill>
                <a:srgbClr val="ECF0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23" name="Rectangle 283"/>
              <p:cNvSpPr>
                <a:spLocks noChangeArrowheads="1"/>
              </p:cNvSpPr>
              <p:nvPr/>
            </p:nvSpPr>
            <p:spPr bwMode="auto">
              <a:xfrm>
                <a:off x="3733800" y="4667250"/>
                <a:ext cx="962025" cy="9525"/>
              </a:xfrm>
              <a:prstGeom prst="rect">
                <a:avLst/>
              </a:prstGeom>
              <a:solidFill>
                <a:srgbClr val="ECEF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24" name="Rectangle 284"/>
              <p:cNvSpPr>
                <a:spLocks noChangeArrowheads="1"/>
              </p:cNvSpPr>
              <p:nvPr/>
            </p:nvSpPr>
            <p:spPr bwMode="auto">
              <a:xfrm>
                <a:off x="3733800" y="4676775"/>
                <a:ext cx="962025" cy="9525"/>
              </a:xfrm>
              <a:prstGeom prst="rect">
                <a:avLst/>
              </a:prstGeom>
              <a:solidFill>
                <a:srgbClr val="EBEF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25" name="Rectangle 285"/>
              <p:cNvSpPr>
                <a:spLocks noChangeArrowheads="1"/>
              </p:cNvSpPr>
              <p:nvPr/>
            </p:nvSpPr>
            <p:spPr bwMode="auto">
              <a:xfrm>
                <a:off x="3733800" y="4686300"/>
                <a:ext cx="962025" cy="9525"/>
              </a:xfrm>
              <a:prstGeom prst="rect">
                <a:avLst/>
              </a:prstGeom>
              <a:solidFill>
                <a:srgbClr val="EBEE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26" name="Rectangle 286"/>
              <p:cNvSpPr>
                <a:spLocks noChangeArrowheads="1"/>
              </p:cNvSpPr>
              <p:nvPr/>
            </p:nvSpPr>
            <p:spPr bwMode="auto">
              <a:xfrm>
                <a:off x="3733800" y="4695825"/>
                <a:ext cx="962025" cy="9525"/>
              </a:xfrm>
              <a:prstGeom prst="rect">
                <a:avLst/>
              </a:prstGeom>
              <a:solidFill>
                <a:srgbClr val="EAEE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27" name="Rectangle 287"/>
              <p:cNvSpPr>
                <a:spLocks noChangeArrowheads="1"/>
              </p:cNvSpPr>
              <p:nvPr/>
            </p:nvSpPr>
            <p:spPr bwMode="auto">
              <a:xfrm>
                <a:off x="3733800" y="4705350"/>
                <a:ext cx="962025" cy="9525"/>
              </a:xfrm>
              <a:prstGeom prst="rect">
                <a:avLst/>
              </a:prstGeom>
              <a:solidFill>
                <a:srgbClr val="EAED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28" name="Rectangle 288"/>
              <p:cNvSpPr>
                <a:spLocks noChangeArrowheads="1"/>
              </p:cNvSpPr>
              <p:nvPr/>
            </p:nvSpPr>
            <p:spPr bwMode="auto">
              <a:xfrm>
                <a:off x="3733800" y="4714875"/>
                <a:ext cx="962025" cy="9525"/>
              </a:xfrm>
              <a:prstGeom prst="rect">
                <a:avLst/>
              </a:prstGeom>
              <a:solidFill>
                <a:srgbClr val="E9ED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29" name="Rectangle 289"/>
              <p:cNvSpPr>
                <a:spLocks noChangeArrowheads="1"/>
              </p:cNvSpPr>
              <p:nvPr/>
            </p:nvSpPr>
            <p:spPr bwMode="auto">
              <a:xfrm>
                <a:off x="3733800" y="4724400"/>
                <a:ext cx="962025" cy="9525"/>
              </a:xfrm>
              <a:prstGeom prst="rect">
                <a:avLst/>
              </a:prstGeom>
              <a:solidFill>
                <a:srgbClr val="E8ED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0" name="Rectangle 290"/>
              <p:cNvSpPr>
                <a:spLocks noChangeArrowheads="1"/>
              </p:cNvSpPr>
              <p:nvPr/>
            </p:nvSpPr>
            <p:spPr bwMode="auto">
              <a:xfrm>
                <a:off x="3733800" y="4733925"/>
                <a:ext cx="962025" cy="9525"/>
              </a:xfrm>
              <a:prstGeom prst="rect">
                <a:avLst/>
              </a:prstGeom>
              <a:solidFill>
                <a:srgbClr val="E8EC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1" name="Rectangle 291"/>
              <p:cNvSpPr>
                <a:spLocks noChangeArrowheads="1"/>
              </p:cNvSpPr>
              <p:nvPr/>
            </p:nvSpPr>
            <p:spPr bwMode="auto">
              <a:xfrm>
                <a:off x="3733800" y="4743450"/>
                <a:ext cx="962025" cy="9525"/>
              </a:xfrm>
              <a:prstGeom prst="rect">
                <a:avLst/>
              </a:prstGeom>
              <a:solidFill>
                <a:srgbClr val="E7EC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2" name="Rectangle 292"/>
              <p:cNvSpPr>
                <a:spLocks noChangeArrowheads="1"/>
              </p:cNvSpPr>
              <p:nvPr/>
            </p:nvSpPr>
            <p:spPr bwMode="auto">
              <a:xfrm>
                <a:off x="3733800" y="4752975"/>
                <a:ext cx="962025" cy="9525"/>
              </a:xfrm>
              <a:prstGeom prst="rect">
                <a:avLst/>
              </a:prstGeom>
              <a:solidFill>
                <a:srgbClr val="E6EB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3" name="Rectangle 293"/>
              <p:cNvSpPr>
                <a:spLocks noChangeArrowheads="1"/>
              </p:cNvSpPr>
              <p:nvPr/>
            </p:nvSpPr>
            <p:spPr bwMode="auto">
              <a:xfrm>
                <a:off x="3733800" y="4762500"/>
                <a:ext cx="962025" cy="9525"/>
              </a:xfrm>
              <a:prstGeom prst="rect">
                <a:avLst/>
              </a:prstGeom>
              <a:solidFill>
                <a:srgbClr val="E5EB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4" name="Rectangle 294"/>
              <p:cNvSpPr>
                <a:spLocks noChangeArrowheads="1"/>
              </p:cNvSpPr>
              <p:nvPr/>
            </p:nvSpPr>
            <p:spPr bwMode="auto">
              <a:xfrm>
                <a:off x="3733800" y="4772025"/>
                <a:ext cx="962025" cy="9525"/>
              </a:xfrm>
              <a:prstGeom prst="rect">
                <a:avLst/>
              </a:prstGeom>
              <a:solidFill>
                <a:srgbClr val="E5EA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5" name="Rectangle 295"/>
              <p:cNvSpPr>
                <a:spLocks noChangeArrowheads="1"/>
              </p:cNvSpPr>
              <p:nvPr/>
            </p:nvSpPr>
            <p:spPr bwMode="auto">
              <a:xfrm>
                <a:off x="3733800" y="4781550"/>
                <a:ext cx="962025" cy="9525"/>
              </a:xfrm>
              <a:prstGeom prst="rect">
                <a:avLst/>
              </a:prstGeom>
              <a:solidFill>
                <a:srgbClr val="E4EA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6" name="Rectangle 296"/>
              <p:cNvSpPr>
                <a:spLocks noChangeArrowheads="1"/>
              </p:cNvSpPr>
              <p:nvPr/>
            </p:nvSpPr>
            <p:spPr bwMode="auto">
              <a:xfrm>
                <a:off x="3733800" y="4791075"/>
                <a:ext cx="962025" cy="9525"/>
              </a:xfrm>
              <a:prstGeom prst="rect">
                <a:avLst/>
              </a:prstGeom>
              <a:solidFill>
                <a:srgbClr val="E3EA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7" name="Rectangle 297"/>
              <p:cNvSpPr>
                <a:spLocks noChangeArrowheads="1"/>
              </p:cNvSpPr>
              <p:nvPr/>
            </p:nvSpPr>
            <p:spPr bwMode="auto">
              <a:xfrm>
                <a:off x="3733800" y="4800600"/>
                <a:ext cx="962025" cy="9525"/>
              </a:xfrm>
              <a:prstGeom prst="rect">
                <a:avLst/>
              </a:prstGeom>
              <a:solidFill>
                <a:srgbClr val="E3E9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8" name="Rectangle 298"/>
              <p:cNvSpPr>
                <a:spLocks noChangeArrowheads="1"/>
              </p:cNvSpPr>
              <p:nvPr/>
            </p:nvSpPr>
            <p:spPr bwMode="auto">
              <a:xfrm>
                <a:off x="3733800" y="4810125"/>
                <a:ext cx="962025" cy="9525"/>
              </a:xfrm>
              <a:prstGeom prst="rect">
                <a:avLst/>
              </a:prstGeom>
              <a:solidFill>
                <a:srgbClr val="E2E9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39" name="Rectangle 299"/>
              <p:cNvSpPr>
                <a:spLocks noChangeArrowheads="1"/>
              </p:cNvSpPr>
              <p:nvPr/>
            </p:nvSpPr>
            <p:spPr bwMode="auto">
              <a:xfrm>
                <a:off x="3733800" y="4819650"/>
                <a:ext cx="962025" cy="9525"/>
              </a:xfrm>
              <a:prstGeom prst="rect">
                <a:avLst/>
              </a:prstGeom>
              <a:solidFill>
                <a:srgbClr val="E2E8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0" name="Rectangle 300"/>
              <p:cNvSpPr>
                <a:spLocks noChangeArrowheads="1"/>
              </p:cNvSpPr>
              <p:nvPr/>
            </p:nvSpPr>
            <p:spPr bwMode="auto">
              <a:xfrm>
                <a:off x="3733800" y="4829175"/>
                <a:ext cx="962025" cy="9525"/>
              </a:xfrm>
              <a:prstGeom prst="rect">
                <a:avLst/>
              </a:prstGeom>
              <a:solidFill>
                <a:srgbClr val="E1E8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1" name="Rectangle 301"/>
              <p:cNvSpPr>
                <a:spLocks noChangeArrowheads="1"/>
              </p:cNvSpPr>
              <p:nvPr/>
            </p:nvSpPr>
            <p:spPr bwMode="auto">
              <a:xfrm>
                <a:off x="3733800" y="4838700"/>
                <a:ext cx="962025" cy="9525"/>
              </a:xfrm>
              <a:prstGeom prst="rect">
                <a:avLst/>
              </a:prstGeom>
              <a:solidFill>
                <a:srgbClr val="E1E7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2" name="Rectangle 302"/>
              <p:cNvSpPr>
                <a:spLocks noChangeArrowheads="1"/>
              </p:cNvSpPr>
              <p:nvPr/>
            </p:nvSpPr>
            <p:spPr bwMode="auto">
              <a:xfrm>
                <a:off x="3733800" y="4848225"/>
                <a:ext cx="962025" cy="9525"/>
              </a:xfrm>
              <a:prstGeom prst="rect">
                <a:avLst/>
              </a:prstGeom>
              <a:solidFill>
                <a:srgbClr val="E0E7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3" name="Rectangle 303"/>
              <p:cNvSpPr>
                <a:spLocks noChangeArrowheads="1"/>
              </p:cNvSpPr>
              <p:nvPr/>
            </p:nvSpPr>
            <p:spPr bwMode="auto">
              <a:xfrm>
                <a:off x="3733800" y="4857750"/>
                <a:ext cx="962025" cy="9525"/>
              </a:xfrm>
              <a:prstGeom prst="rect">
                <a:avLst/>
              </a:prstGeom>
              <a:solidFill>
                <a:srgbClr val="DFE7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4" name="Rectangle 304"/>
              <p:cNvSpPr>
                <a:spLocks noChangeArrowheads="1"/>
              </p:cNvSpPr>
              <p:nvPr/>
            </p:nvSpPr>
            <p:spPr bwMode="auto">
              <a:xfrm>
                <a:off x="3733800" y="4867275"/>
                <a:ext cx="962025" cy="9525"/>
              </a:xfrm>
              <a:prstGeom prst="rect">
                <a:avLst/>
              </a:prstGeom>
              <a:solidFill>
                <a:srgbClr val="DFE6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5" name="Rectangle 305"/>
              <p:cNvSpPr>
                <a:spLocks noChangeArrowheads="1"/>
              </p:cNvSpPr>
              <p:nvPr/>
            </p:nvSpPr>
            <p:spPr bwMode="auto">
              <a:xfrm>
                <a:off x="3733800" y="4876800"/>
                <a:ext cx="962025" cy="9525"/>
              </a:xfrm>
              <a:prstGeom prst="rect">
                <a:avLst/>
              </a:prstGeom>
              <a:solidFill>
                <a:srgbClr val="DEE6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6" name="Rectangle 306"/>
              <p:cNvSpPr>
                <a:spLocks noChangeArrowheads="1"/>
              </p:cNvSpPr>
              <p:nvPr/>
            </p:nvSpPr>
            <p:spPr bwMode="auto">
              <a:xfrm>
                <a:off x="3733800" y="4886325"/>
                <a:ext cx="962025" cy="9525"/>
              </a:xfrm>
              <a:prstGeom prst="rect">
                <a:avLst/>
              </a:prstGeom>
              <a:solidFill>
                <a:srgbClr val="DDE5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7" name="Rectangle 307"/>
              <p:cNvSpPr>
                <a:spLocks noChangeArrowheads="1"/>
              </p:cNvSpPr>
              <p:nvPr/>
            </p:nvSpPr>
            <p:spPr bwMode="auto">
              <a:xfrm>
                <a:off x="3733800" y="4895850"/>
                <a:ext cx="962025" cy="9525"/>
              </a:xfrm>
              <a:prstGeom prst="rect">
                <a:avLst/>
              </a:prstGeom>
              <a:solidFill>
                <a:srgbClr val="DCE5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8" name="Rectangle 308"/>
              <p:cNvSpPr>
                <a:spLocks noChangeArrowheads="1"/>
              </p:cNvSpPr>
              <p:nvPr/>
            </p:nvSpPr>
            <p:spPr bwMode="auto">
              <a:xfrm>
                <a:off x="3733800" y="4905375"/>
                <a:ext cx="962025" cy="9525"/>
              </a:xfrm>
              <a:prstGeom prst="rect">
                <a:avLst/>
              </a:prstGeom>
              <a:solidFill>
                <a:srgbClr val="DCE4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49" name="Rectangle 309"/>
              <p:cNvSpPr>
                <a:spLocks noChangeArrowheads="1"/>
              </p:cNvSpPr>
              <p:nvPr/>
            </p:nvSpPr>
            <p:spPr bwMode="auto">
              <a:xfrm>
                <a:off x="3733800" y="4914900"/>
                <a:ext cx="962025" cy="9525"/>
              </a:xfrm>
              <a:prstGeom prst="rect">
                <a:avLst/>
              </a:prstGeom>
              <a:solidFill>
                <a:srgbClr val="DBE4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0" name="Rectangle 310"/>
              <p:cNvSpPr>
                <a:spLocks noChangeArrowheads="1"/>
              </p:cNvSpPr>
              <p:nvPr/>
            </p:nvSpPr>
            <p:spPr bwMode="auto">
              <a:xfrm>
                <a:off x="3733800" y="4924425"/>
                <a:ext cx="962025" cy="9525"/>
              </a:xfrm>
              <a:prstGeom prst="rect">
                <a:avLst/>
              </a:prstGeom>
              <a:solidFill>
                <a:srgbClr val="DAE3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1" name="Rectangle 311"/>
              <p:cNvSpPr>
                <a:spLocks noChangeArrowheads="1"/>
              </p:cNvSpPr>
              <p:nvPr/>
            </p:nvSpPr>
            <p:spPr bwMode="auto">
              <a:xfrm>
                <a:off x="3733800" y="4933950"/>
                <a:ext cx="962025" cy="9525"/>
              </a:xfrm>
              <a:prstGeom prst="rect">
                <a:avLst/>
              </a:prstGeom>
              <a:solidFill>
                <a:srgbClr val="DAE3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2" name="Rectangle 312"/>
              <p:cNvSpPr>
                <a:spLocks noChangeArrowheads="1"/>
              </p:cNvSpPr>
              <p:nvPr/>
            </p:nvSpPr>
            <p:spPr bwMode="auto">
              <a:xfrm>
                <a:off x="3733800" y="4943475"/>
                <a:ext cx="962025" cy="19050"/>
              </a:xfrm>
              <a:prstGeom prst="rect">
                <a:avLst/>
              </a:prstGeom>
              <a:solidFill>
                <a:srgbClr val="D9E2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3" name="Rectangle 313"/>
              <p:cNvSpPr>
                <a:spLocks noChangeArrowheads="1"/>
              </p:cNvSpPr>
              <p:nvPr/>
            </p:nvSpPr>
            <p:spPr bwMode="auto">
              <a:xfrm>
                <a:off x="3733800" y="4962525"/>
                <a:ext cx="962025" cy="9525"/>
              </a:xfrm>
              <a:prstGeom prst="rect">
                <a:avLst/>
              </a:prstGeom>
              <a:solidFill>
                <a:srgbClr val="D8E1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4" name="Rectangle 314"/>
              <p:cNvSpPr>
                <a:spLocks noChangeArrowheads="1"/>
              </p:cNvSpPr>
              <p:nvPr/>
            </p:nvSpPr>
            <p:spPr bwMode="auto">
              <a:xfrm>
                <a:off x="3733800" y="4972050"/>
                <a:ext cx="962025" cy="9525"/>
              </a:xfrm>
              <a:prstGeom prst="rect">
                <a:avLst/>
              </a:prstGeom>
              <a:solidFill>
                <a:srgbClr val="D8E1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5" name="Rectangle 315"/>
              <p:cNvSpPr>
                <a:spLocks noChangeArrowheads="1"/>
              </p:cNvSpPr>
              <p:nvPr/>
            </p:nvSpPr>
            <p:spPr bwMode="auto">
              <a:xfrm>
                <a:off x="3733800" y="4981575"/>
                <a:ext cx="962025" cy="9525"/>
              </a:xfrm>
              <a:prstGeom prst="rect">
                <a:avLst/>
              </a:prstGeom>
              <a:solidFill>
                <a:srgbClr val="D7E0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6" name="Rectangle 316"/>
              <p:cNvSpPr>
                <a:spLocks noChangeArrowheads="1"/>
              </p:cNvSpPr>
              <p:nvPr/>
            </p:nvSpPr>
            <p:spPr bwMode="auto">
              <a:xfrm>
                <a:off x="3733800" y="4991100"/>
                <a:ext cx="962025" cy="9525"/>
              </a:xfrm>
              <a:prstGeom prst="rect">
                <a:avLst/>
              </a:prstGeom>
              <a:solidFill>
                <a:srgbClr val="D6E0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7" name="Rectangle 317"/>
              <p:cNvSpPr>
                <a:spLocks noChangeArrowheads="1"/>
              </p:cNvSpPr>
              <p:nvPr/>
            </p:nvSpPr>
            <p:spPr bwMode="auto">
              <a:xfrm>
                <a:off x="3733800" y="5000625"/>
                <a:ext cx="962025" cy="9525"/>
              </a:xfrm>
              <a:prstGeom prst="rect">
                <a:avLst/>
              </a:prstGeom>
              <a:solidFill>
                <a:srgbClr val="D6DF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8" name="Rectangle 318"/>
              <p:cNvSpPr>
                <a:spLocks noChangeArrowheads="1"/>
              </p:cNvSpPr>
              <p:nvPr/>
            </p:nvSpPr>
            <p:spPr bwMode="auto">
              <a:xfrm>
                <a:off x="3733800" y="5010150"/>
                <a:ext cx="962025" cy="9525"/>
              </a:xfrm>
              <a:prstGeom prst="rect">
                <a:avLst/>
              </a:prstGeom>
              <a:solidFill>
                <a:srgbClr val="D5DF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59" name="Rectangle 319"/>
              <p:cNvSpPr>
                <a:spLocks noChangeArrowheads="1"/>
              </p:cNvSpPr>
              <p:nvPr/>
            </p:nvSpPr>
            <p:spPr bwMode="auto">
              <a:xfrm>
                <a:off x="3733800" y="5019675"/>
                <a:ext cx="962025" cy="9525"/>
              </a:xfrm>
              <a:prstGeom prst="rect">
                <a:avLst/>
              </a:prstGeom>
              <a:solidFill>
                <a:srgbClr val="D4D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0" name="Rectangle 320"/>
              <p:cNvSpPr>
                <a:spLocks noChangeArrowheads="1"/>
              </p:cNvSpPr>
              <p:nvPr/>
            </p:nvSpPr>
            <p:spPr bwMode="auto">
              <a:xfrm>
                <a:off x="3733800" y="5029200"/>
                <a:ext cx="962025" cy="9525"/>
              </a:xfrm>
              <a:prstGeom prst="rect">
                <a:avLst/>
              </a:prstGeom>
              <a:solidFill>
                <a:srgbClr val="D3D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1" name="Rectangle 321"/>
              <p:cNvSpPr>
                <a:spLocks noChangeArrowheads="1"/>
              </p:cNvSpPr>
              <p:nvPr/>
            </p:nvSpPr>
            <p:spPr bwMode="auto">
              <a:xfrm>
                <a:off x="3733800" y="5038725"/>
                <a:ext cx="962025" cy="9525"/>
              </a:xfrm>
              <a:prstGeom prst="rect">
                <a:avLst/>
              </a:prstGeom>
              <a:solidFill>
                <a:srgbClr val="D3DD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2" name="Rectangle 322"/>
              <p:cNvSpPr>
                <a:spLocks noChangeArrowheads="1"/>
              </p:cNvSpPr>
              <p:nvPr/>
            </p:nvSpPr>
            <p:spPr bwMode="auto">
              <a:xfrm>
                <a:off x="3733800" y="5048250"/>
                <a:ext cx="962025" cy="9525"/>
              </a:xfrm>
              <a:prstGeom prst="rect">
                <a:avLst/>
              </a:prstGeom>
              <a:solidFill>
                <a:srgbClr val="D2DD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3" name="Rectangle 323"/>
              <p:cNvSpPr>
                <a:spLocks noChangeArrowheads="1"/>
              </p:cNvSpPr>
              <p:nvPr/>
            </p:nvSpPr>
            <p:spPr bwMode="auto">
              <a:xfrm>
                <a:off x="3733800" y="5057775"/>
                <a:ext cx="962025" cy="9525"/>
              </a:xfrm>
              <a:prstGeom prst="rect">
                <a:avLst/>
              </a:prstGeom>
              <a:solidFill>
                <a:srgbClr val="D1DD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4" name="Rectangle 324"/>
              <p:cNvSpPr>
                <a:spLocks noChangeArrowheads="1"/>
              </p:cNvSpPr>
              <p:nvPr/>
            </p:nvSpPr>
            <p:spPr bwMode="auto">
              <a:xfrm>
                <a:off x="3733800" y="5067300"/>
                <a:ext cx="962025" cy="9525"/>
              </a:xfrm>
              <a:prstGeom prst="rect">
                <a:avLst/>
              </a:prstGeom>
              <a:solidFill>
                <a:srgbClr val="D1DC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5" name="Rectangle 325"/>
              <p:cNvSpPr>
                <a:spLocks noChangeArrowheads="1"/>
              </p:cNvSpPr>
              <p:nvPr/>
            </p:nvSpPr>
            <p:spPr bwMode="auto">
              <a:xfrm>
                <a:off x="3733800" y="5076825"/>
                <a:ext cx="962025" cy="9525"/>
              </a:xfrm>
              <a:prstGeom prst="rect">
                <a:avLst/>
              </a:prstGeom>
              <a:solidFill>
                <a:srgbClr val="D0DC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6" name="Rectangle 326"/>
              <p:cNvSpPr>
                <a:spLocks noChangeArrowheads="1"/>
              </p:cNvSpPr>
              <p:nvPr/>
            </p:nvSpPr>
            <p:spPr bwMode="auto">
              <a:xfrm>
                <a:off x="3733800" y="5086350"/>
                <a:ext cx="962025" cy="9525"/>
              </a:xfrm>
              <a:prstGeom prst="rect">
                <a:avLst/>
              </a:prstGeom>
              <a:solidFill>
                <a:srgbClr val="D0DB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7" name="Rectangle 327"/>
              <p:cNvSpPr>
                <a:spLocks noChangeArrowheads="1"/>
              </p:cNvSpPr>
              <p:nvPr/>
            </p:nvSpPr>
            <p:spPr bwMode="auto">
              <a:xfrm>
                <a:off x="3733800" y="5095875"/>
                <a:ext cx="962025" cy="9525"/>
              </a:xfrm>
              <a:prstGeom prst="rect">
                <a:avLst/>
              </a:prstGeom>
              <a:solidFill>
                <a:srgbClr val="CFDB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8" name="Rectangle 328"/>
              <p:cNvSpPr>
                <a:spLocks noChangeArrowheads="1"/>
              </p:cNvSpPr>
              <p:nvPr/>
            </p:nvSpPr>
            <p:spPr bwMode="auto">
              <a:xfrm>
                <a:off x="3733800" y="5105400"/>
                <a:ext cx="962025" cy="9525"/>
              </a:xfrm>
              <a:prstGeom prst="rect">
                <a:avLst/>
              </a:prstGeom>
              <a:solidFill>
                <a:srgbClr val="CFDA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69" name="Rectangle 329"/>
              <p:cNvSpPr>
                <a:spLocks noChangeArrowheads="1"/>
              </p:cNvSpPr>
              <p:nvPr/>
            </p:nvSpPr>
            <p:spPr bwMode="auto">
              <a:xfrm>
                <a:off x="3733800" y="5114925"/>
                <a:ext cx="962025" cy="9525"/>
              </a:xfrm>
              <a:prstGeom prst="rect">
                <a:avLst/>
              </a:prstGeom>
              <a:solidFill>
                <a:srgbClr val="CEDA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0" name="Rectangle 330"/>
              <p:cNvSpPr>
                <a:spLocks noChangeArrowheads="1"/>
              </p:cNvSpPr>
              <p:nvPr/>
            </p:nvSpPr>
            <p:spPr bwMode="auto">
              <a:xfrm>
                <a:off x="3733800" y="5124450"/>
                <a:ext cx="962025" cy="9525"/>
              </a:xfrm>
              <a:prstGeom prst="rect">
                <a:avLst/>
              </a:prstGeom>
              <a:solidFill>
                <a:srgbClr val="CDDA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1" name="Rectangle 331"/>
              <p:cNvSpPr>
                <a:spLocks noChangeArrowheads="1"/>
              </p:cNvSpPr>
              <p:nvPr/>
            </p:nvSpPr>
            <p:spPr bwMode="auto">
              <a:xfrm>
                <a:off x="3733800" y="5133975"/>
                <a:ext cx="962025" cy="9525"/>
              </a:xfrm>
              <a:prstGeom prst="rect">
                <a:avLst/>
              </a:prstGeom>
              <a:solidFill>
                <a:srgbClr val="CDD9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2" name="Rectangle 332"/>
              <p:cNvSpPr>
                <a:spLocks noChangeArrowheads="1"/>
              </p:cNvSpPr>
              <p:nvPr/>
            </p:nvSpPr>
            <p:spPr bwMode="auto">
              <a:xfrm>
                <a:off x="3733800" y="5143500"/>
                <a:ext cx="962025" cy="9525"/>
              </a:xfrm>
              <a:prstGeom prst="rect">
                <a:avLst/>
              </a:prstGeom>
              <a:solidFill>
                <a:srgbClr val="CCD9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3" name="Rectangle 333"/>
              <p:cNvSpPr>
                <a:spLocks noChangeArrowheads="1"/>
              </p:cNvSpPr>
              <p:nvPr/>
            </p:nvSpPr>
            <p:spPr bwMode="auto">
              <a:xfrm>
                <a:off x="3733800" y="5153025"/>
                <a:ext cx="962025" cy="9525"/>
              </a:xfrm>
              <a:prstGeom prst="rect">
                <a:avLst/>
              </a:prstGeom>
              <a:solidFill>
                <a:srgbClr val="CCD8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4" name="Rectangle 334"/>
              <p:cNvSpPr>
                <a:spLocks noChangeArrowheads="1"/>
              </p:cNvSpPr>
              <p:nvPr/>
            </p:nvSpPr>
            <p:spPr bwMode="auto">
              <a:xfrm>
                <a:off x="3733800" y="5162550"/>
                <a:ext cx="962025" cy="9525"/>
              </a:xfrm>
              <a:prstGeom prst="rect">
                <a:avLst/>
              </a:prstGeom>
              <a:solidFill>
                <a:srgbClr val="CBD8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5" name="Rectangle 335"/>
              <p:cNvSpPr>
                <a:spLocks noChangeArrowheads="1"/>
              </p:cNvSpPr>
              <p:nvPr/>
            </p:nvSpPr>
            <p:spPr bwMode="auto">
              <a:xfrm>
                <a:off x="3733800" y="5172075"/>
                <a:ext cx="962025" cy="9525"/>
              </a:xfrm>
              <a:prstGeom prst="rect">
                <a:avLst/>
              </a:prstGeom>
              <a:solidFill>
                <a:srgbClr val="CBD7E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6" name="Rectangle 336"/>
              <p:cNvSpPr>
                <a:spLocks noChangeArrowheads="1"/>
              </p:cNvSpPr>
              <p:nvPr/>
            </p:nvSpPr>
            <p:spPr bwMode="auto">
              <a:xfrm>
                <a:off x="3733800" y="5181600"/>
                <a:ext cx="962025" cy="9525"/>
              </a:xfrm>
              <a:prstGeom prst="rect">
                <a:avLst/>
              </a:prstGeom>
              <a:solidFill>
                <a:srgbClr val="CAD7E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7" name="Rectangle 337"/>
              <p:cNvSpPr>
                <a:spLocks noChangeArrowheads="1"/>
              </p:cNvSpPr>
              <p:nvPr/>
            </p:nvSpPr>
            <p:spPr bwMode="auto">
              <a:xfrm>
                <a:off x="3733800" y="5191125"/>
                <a:ext cx="962025" cy="9525"/>
              </a:xfrm>
              <a:prstGeom prst="rect">
                <a:avLst/>
              </a:prstGeom>
              <a:solidFill>
                <a:srgbClr val="C9D7E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8" name="Rectangle 338"/>
              <p:cNvSpPr>
                <a:spLocks noChangeArrowheads="1"/>
              </p:cNvSpPr>
              <p:nvPr/>
            </p:nvSpPr>
            <p:spPr bwMode="auto">
              <a:xfrm>
                <a:off x="3733800" y="5200650"/>
                <a:ext cx="962025" cy="9525"/>
              </a:xfrm>
              <a:prstGeom prst="rect">
                <a:avLst/>
              </a:prstGeom>
              <a:solidFill>
                <a:srgbClr val="C9D6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79" name="Rectangle 339"/>
              <p:cNvSpPr>
                <a:spLocks noChangeArrowheads="1"/>
              </p:cNvSpPr>
              <p:nvPr/>
            </p:nvSpPr>
            <p:spPr bwMode="auto">
              <a:xfrm>
                <a:off x="3733800" y="5210175"/>
                <a:ext cx="962025" cy="9525"/>
              </a:xfrm>
              <a:prstGeom prst="rect">
                <a:avLst/>
              </a:prstGeom>
              <a:solidFill>
                <a:srgbClr val="C8D6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0" name="Rectangle 340"/>
              <p:cNvSpPr>
                <a:spLocks noChangeArrowheads="1"/>
              </p:cNvSpPr>
              <p:nvPr/>
            </p:nvSpPr>
            <p:spPr bwMode="auto">
              <a:xfrm>
                <a:off x="3733800" y="5219700"/>
                <a:ext cx="962025" cy="9525"/>
              </a:xfrm>
              <a:prstGeom prst="rect">
                <a:avLst/>
              </a:prstGeom>
              <a:solidFill>
                <a:srgbClr val="C7D5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1" name="Rectangle 341"/>
              <p:cNvSpPr>
                <a:spLocks noChangeArrowheads="1"/>
              </p:cNvSpPr>
              <p:nvPr/>
            </p:nvSpPr>
            <p:spPr bwMode="auto">
              <a:xfrm>
                <a:off x="3733800" y="5229225"/>
                <a:ext cx="962025" cy="9525"/>
              </a:xfrm>
              <a:prstGeom prst="rect">
                <a:avLst/>
              </a:prstGeom>
              <a:solidFill>
                <a:srgbClr val="C6D5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2" name="Rectangle 342"/>
              <p:cNvSpPr>
                <a:spLocks noChangeArrowheads="1"/>
              </p:cNvSpPr>
              <p:nvPr/>
            </p:nvSpPr>
            <p:spPr bwMode="auto">
              <a:xfrm>
                <a:off x="3733800" y="5238750"/>
                <a:ext cx="962025" cy="9525"/>
              </a:xfrm>
              <a:prstGeom prst="rect">
                <a:avLst/>
              </a:prstGeom>
              <a:solidFill>
                <a:srgbClr val="C6D4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3" name="Rectangle 343"/>
              <p:cNvSpPr>
                <a:spLocks noChangeArrowheads="1"/>
              </p:cNvSpPr>
              <p:nvPr/>
            </p:nvSpPr>
            <p:spPr bwMode="auto">
              <a:xfrm>
                <a:off x="3733800" y="5248275"/>
                <a:ext cx="962025" cy="9525"/>
              </a:xfrm>
              <a:prstGeom prst="rect">
                <a:avLst/>
              </a:prstGeom>
              <a:solidFill>
                <a:srgbClr val="C5D4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4" name="Rectangle 344"/>
              <p:cNvSpPr>
                <a:spLocks noChangeArrowheads="1"/>
              </p:cNvSpPr>
              <p:nvPr/>
            </p:nvSpPr>
            <p:spPr bwMode="auto">
              <a:xfrm>
                <a:off x="3733800" y="5257800"/>
                <a:ext cx="962025" cy="9525"/>
              </a:xfrm>
              <a:prstGeom prst="rect">
                <a:avLst/>
              </a:prstGeom>
              <a:solidFill>
                <a:srgbClr val="C4D4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5" name="Rectangle 345"/>
              <p:cNvSpPr>
                <a:spLocks noChangeArrowheads="1"/>
              </p:cNvSpPr>
              <p:nvPr/>
            </p:nvSpPr>
            <p:spPr bwMode="auto">
              <a:xfrm>
                <a:off x="3733800" y="5267325"/>
                <a:ext cx="962025" cy="9525"/>
              </a:xfrm>
              <a:prstGeom prst="rect">
                <a:avLst/>
              </a:prstGeom>
              <a:solidFill>
                <a:srgbClr val="C4D3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6" name="Rectangle 346"/>
              <p:cNvSpPr>
                <a:spLocks noChangeArrowheads="1"/>
              </p:cNvSpPr>
              <p:nvPr/>
            </p:nvSpPr>
            <p:spPr bwMode="auto">
              <a:xfrm>
                <a:off x="3733800" y="5276850"/>
                <a:ext cx="962025" cy="9525"/>
              </a:xfrm>
              <a:prstGeom prst="rect">
                <a:avLst/>
              </a:prstGeom>
              <a:solidFill>
                <a:srgbClr val="C3D3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7" name="Rectangle 347"/>
              <p:cNvSpPr>
                <a:spLocks noChangeArrowheads="1"/>
              </p:cNvSpPr>
              <p:nvPr/>
            </p:nvSpPr>
            <p:spPr bwMode="auto">
              <a:xfrm>
                <a:off x="3733800" y="5286375"/>
                <a:ext cx="962025" cy="9525"/>
              </a:xfrm>
              <a:prstGeom prst="rect">
                <a:avLst/>
              </a:prstGeom>
              <a:solidFill>
                <a:srgbClr val="C3D2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8" name="Rectangle 348"/>
              <p:cNvSpPr>
                <a:spLocks noChangeArrowheads="1"/>
              </p:cNvSpPr>
              <p:nvPr/>
            </p:nvSpPr>
            <p:spPr bwMode="auto">
              <a:xfrm>
                <a:off x="3733800" y="5295900"/>
                <a:ext cx="962025" cy="9525"/>
              </a:xfrm>
              <a:prstGeom prst="rect">
                <a:avLst/>
              </a:prstGeom>
              <a:solidFill>
                <a:srgbClr val="C2D2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89" name="Rectangle 349"/>
              <p:cNvSpPr>
                <a:spLocks noChangeArrowheads="1"/>
              </p:cNvSpPr>
              <p:nvPr/>
            </p:nvSpPr>
            <p:spPr bwMode="auto">
              <a:xfrm>
                <a:off x="3733800" y="5305425"/>
                <a:ext cx="962025" cy="9525"/>
              </a:xfrm>
              <a:prstGeom prst="rect">
                <a:avLst/>
              </a:prstGeom>
              <a:solidFill>
                <a:srgbClr val="C2D1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0" name="Rectangle 350"/>
              <p:cNvSpPr>
                <a:spLocks noChangeArrowheads="1"/>
              </p:cNvSpPr>
              <p:nvPr/>
            </p:nvSpPr>
            <p:spPr bwMode="auto">
              <a:xfrm>
                <a:off x="3733800" y="5314950"/>
                <a:ext cx="962025" cy="9525"/>
              </a:xfrm>
              <a:prstGeom prst="rect">
                <a:avLst/>
              </a:prstGeom>
              <a:solidFill>
                <a:srgbClr val="C1D1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1" name="Rectangle 351"/>
              <p:cNvSpPr>
                <a:spLocks noChangeArrowheads="1"/>
              </p:cNvSpPr>
              <p:nvPr/>
            </p:nvSpPr>
            <p:spPr bwMode="auto">
              <a:xfrm>
                <a:off x="3733800" y="5324475"/>
                <a:ext cx="962025" cy="9525"/>
              </a:xfrm>
              <a:prstGeom prst="rect">
                <a:avLst/>
              </a:prstGeom>
              <a:solidFill>
                <a:srgbClr val="C0D1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2" name="Rectangle 352"/>
              <p:cNvSpPr>
                <a:spLocks noChangeArrowheads="1"/>
              </p:cNvSpPr>
              <p:nvPr/>
            </p:nvSpPr>
            <p:spPr bwMode="auto">
              <a:xfrm>
                <a:off x="3733800" y="5334000"/>
                <a:ext cx="962025" cy="9525"/>
              </a:xfrm>
              <a:prstGeom prst="rect">
                <a:avLst/>
              </a:prstGeom>
              <a:solidFill>
                <a:srgbClr val="C0D0D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3" name="Rectangle 353"/>
              <p:cNvSpPr>
                <a:spLocks noChangeArrowheads="1"/>
              </p:cNvSpPr>
              <p:nvPr/>
            </p:nvSpPr>
            <p:spPr bwMode="auto">
              <a:xfrm>
                <a:off x="3733800" y="5343525"/>
                <a:ext cx="962025" cy="9525"/>
              </a:xfrm>
              <a:prstGeom prst="rect">
                <a:avLst/>
              </a:prstGeom>
              <a:solidFill>
                <a:srgbClr val="BFD0D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4" name="Rectangle 354"/>
              <p:cNvSpPr>
                <a:spLocks noChangeArrowheads="1"/>
              </p:cNvSpPr>
              <p:nvPr/>
            </p:nvSpPr>
            <p:spPr bwMode="auto">
              <a:xfrm>
                <a:off x="3733800" y="5353050"/>
                <a:ext cx="962025" cy="9525"/>
              </a:xfrm>
              <a:prstGeom prst="rect">
                <a:avLst/>
              </a:prstGeom>
              <a:solidFill>
                <a:srgbClr val="BECF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5" name="Rectangle 355"/>
              <p:cNvSpPr>
                <a:spLocks noChangeArrowheads="1"/>
              </p:cNvSpPr>
              <p:nvPr/>
            </p:nvSpPr>
            <p:spPr bwMode="auto">
              <a:xfrm>
                <a:off x="3733800" y="5362575"/>
                <a:ext cx="962025" cy="9525"/>
              </a:xfrm>
              <a:prstGeom prst="rect">
                <a:avLst/>
              </a:prstGeom>
              <a:solidFill>
                <a:srgbClr val="BDCF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6" name="Rectangle 356"/>
              <p:cNvSpPr>
                <a:spLocks noChangeArrowheads="1"/>
              </p:cNvSpPr>
              <p:nvPr/>
            </p:nvSpPr>
            <p:spPr bwMode="auto">
              <a:xfrm>
                <a:off x="3733800" y="5372100"/>
                <a:ext cx="962025" cy="9525"/>
              </a:xfrm>
              <a:prstGeom prst="rect">
                <a:avLst/>
              </a:prstGeom>
              <a:solidFill>
                <a:srgbClr val="BDCED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7" name="Rectangle 357"/>
              <p:cNvSpPr>
                <a:spLocks noChangeArrowheads="1"/>
              </p:cNvSpPr>
              <p:nvPr/>
            </p:nvSpPr>
            <p:spPr bwMode="auto">
              <a:xfrm>
                <a:off x="3733800" y="5381625"/>
                <a:ext cx="962025" cy="9525"/>
              </a:xfrm>
              <a:prstGeom prst="rect">
                <a:avLst/>
              </a:prstGeom>
              <a:solidFill>
                <a:srgbClr val="BCCED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8" name="Rectangle 358"/>
              <p:cNvSpPr>
                <a:spLocks noChangeArrowheads="1"/>
              </p:cNvSpPr>
              <p:nvPr/>
            </p:nvSpPr>
            <p:spPr bwMode="auto">
              <a:xfrm>
                <a:off x="3733800" y="5391150"/>
                <a:ext cx="962025" cy="9525"/>
              </a:xfrm>
              <a:prstGeom prst="rect">
                <a:avLst/>
              </a:prstGeom>
              <a:solidFill>
                <a:srgbClr val="BBCED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99" name="Rectangle 359"/>
              <p:cNvSpPr>
                <a:spLocks noChangeArrowheads="1"/>
              </p:cNvSpPr>
              <p:nvPr/>
            </p:nvSpPr>
            <p:spPr bwMode="auto">
              <a:xfrm>
                <a:off x="3733800" y="5400675"/>
                <a:ext cx="962025" cy="9525"/>
              </a:xfrm>
              <a:prstGeom prst="rect">
                <a:avLst/>
              </a:prstGeom>
              <a:solidFill>
                <a:srgbClr val="BBCD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0" name="Rectangle 360"/>
              <p:cNvSpPr>
                <a:spLocks noChangeArrowheads="1"/>
              </p:cNvSpPr>
              <p:nvPr/>
            </p:nvSpPr>
            <p:spPr bwMode="auto">
              <a:xfrm>
                <a:off x="3733800" y="5410200"/>
                <a:ext cx="962025" cy="9525"/>
              </a:xfrm>
              <a:prstGeom prst="rect">
                <a:avLst/>
              </a:prstGeom>
              <a:solidFill>
                <a:srgbClr val="BACD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1" name="Rectangle 361"/>
              <p:cNvSpPr>
                <a:spLocks noChangeArrowheads="1"/>
              </p:cNvSpPr>
              <p:nvPr/>
            </p:nvSpPr>
            <p:spPr bwMode="auto">
              <a:xfrm>
                <a:off x="3733800" y="5419725"/>
                <a:ext cx="962025" cy="9525"/>
              </a:xfrm>
              <a:prstGeom prst="rect">
                <a:avLst/>
              </a:prstGeom>
              <a:solidFill>
                <a:srgbClr val="BAC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2" name="Rectangle 362"/>
              <p:cNvSpPr>
                <a:spLocks noChangeArrowheads="1"/>
              </p:cNvSpPr>
              <p:nvPr/>
            </p:nvSpPr>
            <p:spPr bwMode="auto">
              <a:xfrm>
                <a:off x="3733800" y="5429250"/>
                <a:ext cx="962025" cy="9525"/>
              </a:xfrm>
              <a:prstGeom prst="rect">
                <a:avLst/>
              </a:prstGeom>
              <a:solidFill>
                <a:srgbClr val="B9C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3" name="Rectangle 363"/>
              <p:cNvSpPr>
                <a:spLocks noChangeArrowheads="1"/>
              </p:cNvSpPr>
              <p:nvPr/>
            </p:nvSpPr>
            <p:spPr bwMode="auto">
              <a:xfrm>
                <a:off x="3733800" y="5438775"/>
                <a:ext cx="962025" cy="9525"/>
              </a:xfrm>
              <a:prstGeom prst="rect">
                <a:avLst/>
              </a:prstGeom>
              <a:solidFill>
                <a:srgbClr val="B9CB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4" name="Rectangle 364"/>
              <p:cNvSpPr>
                <a:spLocks noChangeArrowheads="1"/>
              </p:cNvSpPr>
              <p:nvPr/>
            </p:nvSpPr>
            <p:spPr bwMode="auto">
              <a:xfrm>
                <a:off x="3733800" y="5448300"/>
                <a:ext cx="962025" cy="9525"/>
              </a:xfrm>
              <a:prstGeom prst="rect">
                <a:avLst/>
              </a:prstGeom>
              <a:solidFill>
                <a:srgbClr val="B8CB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5" name="Rectangle 365"/>
              <p:cNvSpPr>
                <a:spLocks noChangeArrowheads="1"/>
              </p:cNvSpPr>
              <p:nvPr/>
            </p:nvSpPr>
            <p:spPr bwMode="auto">
              <a:xfrm>
                <a:off x="3733800" y="5457825"/>
                <a:ext cx="962025" cy="9525"/>
              </a:xfrm>
              <a:prstGeom prst="rect">
                <a:avLst/>
              </a:prstGeom>
              <a:solidFill>
                <a:srgbClr val="B7CA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6" name="Rectangle 366"/>
              <p:cNvSpPr>
                <a:spLocks noChangeArrowheads="1"/>
              </p:cNvSpPr>
              <p:nvPr/>
            </p:nvSpPr>
            <p:spPr bwMode="auto">
              <a:xfrm>
                <a:off x="3733800" y="5467350"/>
                <a:ext cx="962025" cy="9525"/>
              </a:xfrm>
              <a:prstGeom prst="rect">
                <a:avLst/>
              </a:prstGeom>
              <a:solidFill>
                <a:srgbClr val="B7CA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7" name="Rectangle 367"/>
              <p:cNvSpPr>
                <a:spLocks noChangeArrowheads="1"/>
              </p:cNvSpPr>
              <p:nvPr/>
            </p:nvSpPr>
            <p:spPr bwMode="auto">
              <a:xfrm>
                <a:off x="3733800" y="5476875"/>
                <a:ext cx="962025" cy="9525"/>
              </a:xfrm>
              <a:prstGeom prst="rect">
                <a:avLst/>
              </a:prstGeom>
              <a:solidFill>
                <a:srgbClr val="B6C9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8" name="Rectangle 368"/>
              <p:cNvSpPr>
                <a:spLocks noChangeArrowheads="1"/>
              </p:cNvSpPr>
              <p:nvPr/>
            </p:nvSpPr>
            <p:spPr bwMode="auto">
              <a:xfrm>
                <a:off x="3733800" y="5486400"/>
                <a:ext cx="962025" cy="9525"/>
              </a:xfrm>
              <a:prstGeom prst="rect">
                <a:avLst/>
              </a:prstGeom>
              <a:solidFill>
                <a:srgbClr val="B5C9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09" name="Rectangle 369"/>
              <p:cNvSpPr>
                <a:spLocks noChangeArrowheads="1"/>
              </p:cNvSpPr>
              <p:nvPr/>
            </p:nvSpPr>
            <p:spPr bwMode="auto">
              <a:xfrm>
                <a:off x="3733800" y="5495925"/>
                <a:ext cx="962025" cy="9525"/>
              </a:xfrm>
              <a:prstGeom prst="rect">
                <a:avLst/>
              </a:prstGeom>
              <a:solidFill>
                <a:srgbClr val="B4C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0" name="Rectangle 370"/>
              <p:cNvSpPr>
                <a:spLocks noChangeArrowheads="1"/>
              </p:cNvSpPr>
              <p:nvPr/>
            </p:nvSpPr>
            <p:spPr bwMode="auto">
              <a:xfrm>
                <a:off x="3733800" y="5505450"/>
                <a:ext cx="962025" cy="9525"/>
              </a:xfrm>
              <a:prstGeom prst="rect">
                <a:avLst/>
              </a:prstGeom>
              <a:solidFill>
                <a:srgbClr val="B4C8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1" name="Rectangle 371"/>
              <p:cNvSpPr>
                <a:spLocks noChangeArrowheads="1"/>
              </p:cNvSpPr>
              <p:nvPr/>
            </p:nvSpPr>
            <p:spPr bwMode="auto">
              <a:xfrm>
                <a:off x="3733800" y="5514975"/>
                <a:ext cx="962025" cy="9525"/>
              </a:xfrm>
              <a:prstGeom prst="rect">
                <a:avLst/>
              </a:prstGeom>
              <a:solidFill>
                <a:srgbClr val="B3C7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2" name="Rectangle 372"/>
              <p:cNvSpPr>
                <a:spLocks noChangeArrowheads="1"/>
              </p:cNvSpPr>
              <p:nvPr/>
            </p:nvSpPr>
            <p:spPr bwMode="auto">
              <a:xfrm>
                <a:off x="3733800" y="5524500"/>
                <a:ext cx="962025" cy="9525"/>
              </a:xfrm>
              <a:prstGeom prst="rect">
                <a:avLst/>
              </a:prstGeom>
              <a:solidFill>
                <a:srgbClr val="B2C7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3" name="Rectangle 373"/>
              <p:cNvSpPr>
                <a:spLocks noChangeArrowheads="1"/>
              </p:cNvSpPr>
              <p:nvPr/>
            </p:nvSpPr>
            <p:spPr bwMode="auto">
              <a:xfrm>
                <a:off x="3733800" y="5534025"/>
                <a:ext cx="962025" cy="9525"/>
              </a:xfrm>
              <a:prstGeom prst="rect">
                <a:avLst/>
              </a:prstGeom>
              <a:solidFill>
                <a:srgbClr val="B2C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4" name="Rectangle 374"/>
              <p:cNvSpPr>
                <a:spLocks noChangeArrowheads="1"/>
              </p:cNvSpPr>
              <p:nvPr/>
            </p:nvSpPr>
            <p:spPr bwMode="auto">
              <a:xfrm>
                <a:off x="3733800" y="5543550"/>
                <a:ext cx="962025" cy="9525"/>
              </a:xfrm>
              <a:prstGeom prst="rect">
                <a:avLst/>
              </a:prstGeom>
              <a:solidFill>
                <a:srgbClr val="B1C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5" name="Rectangle 375"/>
              <p:cNvSpPr>
                <a:spLocks noChangeArrowheads="1"/>
              </p:cNvSpPr>
              <p:nvPr/>
            </p:nvSpPr>
            <p:spPr bwMode="auto">
              <a:xfrm>
                <a:off x="3733800" y="5553075"/>
                <a:ext cx="962025" cy="9525"/>
              </a:xfrm>
              <a:prstGeom prst="rect">
                <a:avLst/>
              </a:prstGeom>
              <a:solidFill>
                <a:srgbClr val="B1C5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6" name="Rectangle 376"/>
              <p:cNvSpPr>
                <a:spLocks noChangeArrowheads="1"/>
              </p:cNvSpPr>
              <p:nvPr/>
            </p:nvSpPr>
            <p:spPr bwMode="auto">
              <a:xfrm>
                <a:off x="3733800" y="5562600"/>
                <a:ext cx="962025" cy="9525"/>
              </a:xfrm>
              <a:prstGeom prst="rect">
                <a:avLst/>
              </a:prstGeom>
              <a:solidFill>
                <a:srgbClr val="B0C5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7" name="Rectangle 377"/>
              <p:cNvSpPr>
                <a:spLocks noChangeArrowheads="1"/>
              </p:cNvSpPr>
              <p:nvPr/>
            </p:nvSpPr>
            <p:spPr bwMode="auto">
              <a:xfrm>
                <a:off x="3733800" y="5572125"/>
                <a:ext cx="962025" cy="9525"/>
              </a:xfrm>
              <a:prstGeom prst="rect">
                <a:avLst/>
              </a:prstGeom>
              <a:solidFill>
                <a:srgbClr val="B0C4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8" name="Rectangle 378"/>
              <p:cNvSpPr>
                <a:spLocks noChangeArrowheads="1"/>
              </p:cNvSpPr>
              <p:nvPr/>
            </p:nvSpPr>
            <p:spPr bwMode="auto">
              <a:xfrm>
                <a:off x="3733800" y="5581650"/>
                <a:ext cx="962025" cy="9525"/>
              </a:xfrm>
              <a:prstGeom prst="rect">
                <a:avLst/>
              </a:prstGeom>
              <a:solidFill>
                <a:srgbClr val="AFC4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19" name="Rectangle 379"/>
              <p:cNvSpPr>
                <a:spLocks noChangeArrowheads="1"/>
              </p:cNvSpPr>
              <p:nvPr/>
            </p:nvSpPr>
            <p:spPr bwMode="auto">
              <a:xfrm>
                <a:off x="3733800" y="5591175"/>
                <a:ext cx="962025" cy="9525"/>
              </a:xfrm>
              <a:prstGeom prst="rect">
                <a:avLst/>
              </a:prstGeom>
              <a:solidFill>
                <a:srgbClr val="AEC4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0" name="Rectangle 380"/>
              <p:cNvSpPr>
                <a:spLocks noChangeArrowheads="1"/>
              </p:cNvSpPr>
              <p:nvPr/>
            </p:nvSpPr>
            <p:spPr bwMode="auto">
              <a:xfrm>
                <a:off x="3733800" y="5600700"/>
                <a:ext cx="962025" cy="9525"/>
              </a:xfrm>
              <a:prstGeom prst="rect">
                <a:avLst/>
              </a:prstGeom>
              <a:solidFill>
                <a:srgbClr val="AEC3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1" name="Rectangle 381"/>
              <p:cNvSpPr>
                <a:spLocks noChangeArrowheads="1"/>
              </p:cNvSpPr>
              <p:nvPr/>
            </p:nvSpPr>
            <p:spPr bwMode="auto">
              <a:xfrm>
                <a:off x="3733800" y="5610225"/>
                <a:ext cx="962025" cy="9525"/>
              </a:xfrm>
              <a:prstGeom prst="rect">
                <a:avLst/>
              </a:prstGeom>
              <a:solidFill>
                <a:srgbClr val="ADC3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2" name="Rectangle 382"/>
              <p:cNvSpPr>
                <a:spLocks noChangeArrowheads="1"/>
              </p:cNvSpPr>
              <p:nvPr/>
            </p:nvSpPr>
            <p:spPr bwMode="auto">
              <a:xfrm>
                <a:off x="3733800" y="5619750"/>
                <a:ext cx="962025" cy="9525"/>
              </a:xfrm>
              <a:prstGeom prst="rect">
                <a:avLst/>
              </a:prstGeom>
              <a:solidFill>
                <a:srgbClr val="ACC2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3" name="Rectangle 383"/>
              <p:cNvSpPr>
                <a:spLocks noChangeArrowheads="1"/>
              </p:cNvSpPr>
              <p:nvPr/>
            </p:nvSpPr>
            <p:spPr bwMode="auto">
              <a:xfrm>
                <a:off x="3733800" y="5629275"/>
                <a:ext cx="962025" cy="9525"/>
              </a:xfrm>
              <a:prstGeom prst="rect">
                <a:avLst/>
              </a:prstGeom>
              <a:solidFill>
                <a:srgbClr val="ABC2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4" name="Rectangle 384"/>
              <p:cNvSpPr>
                <a:spLocks noChangeArrowheads="1"/>
              </p:cNvSpPr>
              <p:nvPr/>
            </p:nvSpPr>
            <p:spPr bwMode="auto">
              <a:xfrm>
                <a:off x="3733800" y="5638800"/>
                <a:ext cx="962025" cy="9525"/>
              </a:xfrm>
              <a:prstGeom prst="rect">
                <a:avLst/>
              </a:prstGeom>
              <a:solidFill>
                <a:srgbClr val="ABC1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5" name="Rectangle 385"/>
              <p:cNvSpPr>
                <a:spLocks noChangeArrowheads="1"/>
              </p:cNvSpPr>
              <p:nvPr/>
            </p:nvSpPr>
            <p:spPr bwMode="auto">
              <a:xfrm>
                <a:off x="3733800" y="5648325"/>
                <a:ext cx="962025" cy="9525"/>
              </a:xfrm>
              <a:prstGeom prst="rect">
                <a:avLst/>
              </a:prstGeom>
              <a:solidFill>
                <a:srgbClr val="AAC1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6" name="Rectangle 386"/>
              <p:cNvSpPr>
                <a:spLocks noChangeArrowheads="1"/>
              </p:cNvSpPr>
              <p:nvPr/>
            </p:nvSpPr>
            <p:spPr bwMode="auto">
              <a:xfrm>
                <a:off x="3733800" y="5657850"/>
                <a:ext cx="962025" cy="9525"/>
              </a:xfrm>
              <a:prstGeom prst="rect">
                <a:avLst/>
              </a:prstGeom>
              <a:solidFill>
                <a:srgbClr val="A9C1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7" name="Rectangle 387"/>
              <p:cNvSpPr>
                <a:spLocks noChangeArrowheads="1"/>
              </p:cNvSpPr>
              <p:nvPr/>
            </p:nvSpPr>
            <p:spPr bwMode="auto">
              <a:xfrm>
                <a:off x="3733800" y="5667375"/>
                <a:ext cx="962025" cy="9525"/>
              </a:xfrm>
              <a:prstGeom prst="rect">
                <a:avLst/>
              </a:prstGeom>
              <a:solidFill>
                <a:srgbClr val="A9C0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8" name="Rectangle 388"/>
              <p:cNvSpPr>
                <a:spLocks noChangeArrowheads="1"/>
              </p:cNvSpPr>
              <p:nvPr/>
            </p:nvSpPr>
            <p:spPr bwMode="auto">
              <a:xfrm>
                <a:off x="3733800" y="5676900"/>
                <a:ext cx="962025" cy="9525"/>
              </a:xfrm>
              <a:prstGeom prst="rect">
                <a:avLst/>
              </a:prstGeom>
              <a:solidFill>
                <a:srgbClr val="A8C0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29" name="Rectangle 389"/>
              <p:cNvSpPr>
                <a:spLocks noChangeArrowheads="1"/>
              </p:cNvSpPr>
              <p:nvPr/>
            </p:nvSpPr>
            <p:spPr bwMode="auto">
              <a:xfrm>
                <a:off x="3733800" y="5686425"/>
                <a:ext cx="962025" cy="9525"/>
              </a:xfrm>
              <a:prstGeom prst="rect">
                <a:avLst/>
              </a:prstGeom>
              <a:solidFill>
                <a:srgbClr val="A8BF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30" name="Rectangle 390"/>
              <p:cNvSpPr>
                <a:spLocks noChangeArrowheads="1"/>
              </p:cNvSpPr>
              <p:nvPr/>
            </p:nvSpPr>
            <p:spPr bwMode="auto">
              <a:xfrm>
                <a:off x="3733800" y="5695950"/>
                <a:ext cx="962025" cy="9525"/>
              </a:xfrm>
              <a:prstGeom prst="rect">
                <a:avLst/>
              </a:prstGeom>
              <a:solidFill>
                <a:srgbClr val="A7BF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31" name="Rectangle 391"/>
              <p:cNvSpPr>
                <a:spLocks noChangeArrowheads="1"/>
              </p:cNvSpPr>
              <p:nvPr/>
            </p:nvSpPr>
            <p:spPr bwMode="auto">
              <a:xfrm>
                <a:off x="3733800" y="5705475"/>
                <a:ext cx="962025" cy="9525"/>
              </a:xfrm>
              <a:prstGeom prst="rect">
                <a:avLst/>
              </a:prstGeom>
              <a:solidFill>
                <a:srgbClr val="A7BE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32" name="Rectangle 392"/>
              <p:cNvSpPr>
                <a:spLocks noChangeArrowheads="1"/>
              </p:cNvSpPr>
              <p:nvPr/>
            </p:nvSpPr>
            <p:spPr bwMode="auto">
              <a:xfrm>
                <a:off x="3733800" y="5715000"/>
                <a:ext cx="962025" cy="9525"/>
              </a:xfrm>
              <a:prstGeom prst="rect">
                <a:avLst/>
              </a:prstGeom>
              <a:solidFill>
                <a:srgbClr val="A6BE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33" name="Freeform 393"/>
              <p:cNvSpPr>
                <a:spLocks noEditPoints="1"/>
              </p:cNvSpPr>
              <p:nvPr/>
            </p:nvSpPr>
            <p:spPr bwMode="auto">
              <a:xfrm>
                <a:off x="3729038" y="4643438"/>
                <a:ext cx="962025" cy="1076325"/>
              </a:xfrm>
              <a:custGeom>
                <a:avLst/>
                <a:gdLst/>
                <a:ahLst/>
                <a:cxnLst>
                  <a:cxn ang="0">
                    <a:pos x="132" y="674"/>
                  </a:cxn>
                  <a:cxn ang="0">
                    <a:pos x="129" y="672"/>
                  </a:cxn>
                  <a:cxn ang="0">
                    <a:pos x="483" y="672"/>
                  </a:cxn>
                  <a:cxn ang="0">
                    <a:pos x="480" y="674"/>
                  </a:cxn>
                  <a:cxn ang="0">
                    <a:pos x="600" y="338"/>
                  </a:cxn>
                  <a:cxn ang="0">
                    <a:pos x="600" y="340"/>
                  </a:cxn>
                  <a:cxn ang="0">
                    <a:pos x="480" y="4"/>
                  </a:cxn>
                  <a:cxn ang="0">
                    <a:pos x="483" y="6"/>
                  </a:cxn>
                  <a:cxn ang="0">
                    <a:pos x="129" y="6"/>
                  </a:cxn>
                  <a:cxn ang="0">
                    <a:pos x="132" y="4"/>
                  </a:cxn>
                  <a:cxn ang="0">
                    <a:pos x="6" y="340"/>
                  </a:cxn>
                  <a:cxn ang="0">
                    <a:pos x="6" y="338"/>
                  </a:cxn>
                  <a:cxn ang="0">
                    <a:pos x="132" y="674"/>
                  </a:cxn>
                  <a:cxn ang="0">
                    <a:pos x="0" y="339"/>
                  </a:cxn>
                  <a:cxn ang="0">
                    <a:pos x="127" y="0"/>
                  </a:cxn>
                  <a:cxn ang="0">
                    <a:pos x="485" y="0"/>
                  </a:cxn>
                  <a:cxn ang="0">
                    <a:pos x="606" y="339"/>
                  </a:cxn>
                  <a:cxn ang="0">
                    <a:pos x="485" y="678"/>
                  </a:cxn>
                  <a:cxn ang="0">
                    <a:pos x="127" y="678"/>
                  </a:cxn>
                  <a:cxn ang="0">
                    <a:pos x="0" y="339"/>
                  </a:cxn>
                </a:cxnLst>
                <a:rect l="0" t="0" r="r" b="b"/>
                <a:pathLst>
                  <a:path w="606" h="678">
                    <a:moveTo>
                      <a:pt x="132" y="674"/>
                    </a:moveTo>
                    <a:lnTo>
                      <a:pt x="129" y="672"/>
                    </a:lnTo>
                    <a:lnTo>
                      <a:pt x="483" y="672"/>
                    </a:lnTo>
                    <a:lnTo>
                      <a:pt x="480" y="674"/>
                    </a:lnTo>
                    <a:lnTo>
                      <a:pt x="600" y="338"/>
                    </a:lnTo>
                    <a:lnTo>
                      <a:pt x="600" y="340"/>
                    </a:lnTo>
                    <a:lnTo>
                      <a:pt x="480" y="4"/>
                    </a:lnTo>
                    <a:lnTo>
                      <a:pt x="483" y="6"/>
                    </a:lnTo>
                    <a:lnTo>
                      <a:pt x="129" y="6"/>
                    </a:lnTo>
                    <a:lnTo>
                      <a:pt x="132" y="4"/>
                    </a:lnTo>
                    <a:lnTo>
                      <a:pt x="6" y="340"/>
                    </a:lnTo>
                    <a:lnTo>
                      <a:pt x="6" y="338"/>
                    </a:lnTo>
                    <a:lnTo>
                      <a:pt x="132" y="674"/>
                    </a:lnTo>
                    <a:close/>
                    <a:moveTo>
                      <a:pt x="0" y="339"/>
                    </a:moveTo>
                    <a:lnTo>
                      <a:pt x="127" y="0"/>
                    </a:lnTo>
                    <a:lnTo>
                      <a:pt x="485" y="0"/>
                    </a:lnTo>
                    <a:lnTo>
                      <a:pt x="606" y="339"/>
                    </a:lnTo>
                    <a:lnTo>
                      <a:pt x="485" y="678"/>
                    </a:lnTo>
                    <a:lnTo>
                      <a:pt x="127" y="678"/>
                    </a:lnTo>
                    <a:lnTo>
                      <a:pt x="0" y="33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34" name="Rectangle 394"/>
              <p:cNvSpPr>
                <a:spLocks noChangeArrowheads="1"/>
              </p:cNvSpPr>
              <p:nvPr/>
            </p:nvSpPr>
            <p:spPr bwMode="auto">
              <a:xfrm>
                <a:off x="4267200" y="43053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35" name="Freeform 395"/>
              <p:cNvSpPr>
                <a:spLocks noEditPoints="1"/>
              </p:cNvSpPr>
              <p:nvPr/>
            </p:nvSpPr>
            <p:spPr bwMode="auto">
              <a:xfrm>
                <a:off x="4262438" y="43005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6238" name="Group 398"/>
              <p:cNvGrpSpPr>
                <a:grpSpLocks/>
              </p:cNvGrpSpPr>
              <p:nvPr/>
            </p:nvGrpSpPr>
            <p:grpSpPr bwMode="auto">
              <a:xfrm>
                <a:off x="4333875" y="4295775"/>
                <a:ext cx="495300" cy="190500"/>
                <a:chOff x="2730" y="2706"/>
                <a:chExt cx="312" cy="120"/>
              </a:xfrm>
            </p:grpSpPr>
            <p:sp>
              <p:nvSpPr>
                <p:cNvPr id="36236" name="Rectangle 396"/>
                <p:cNvSpPr>
                  <a:spLocks noChangeArrowheads="1"/>
                </p:cNvSpPr>
                <p:nvPr/>
              </p:nvSpPr>
              <p:spPr bwMode="auto">
                <a:xfrm>
                  <a:off x="2730" y="2712"/>
                  <a:ext cx="138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pst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6237" name="Rectangle 397"/>
                <p:cNvSpPr>
                  <a:spLocks noChangeArrowheads="1"/>
                </p:cNvSpPr>
                <p:nvPr/>
              </p:nvSpPr>
              <p:spPr bwMode="auto">
                <a:xfrm>
                  <a:off x="2838" y="2706"/>
                  <a:ext cx="204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Data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sp>
            <p:nvSpPr>
              <p:cNvPr id="36239" name="Rectangle 399"/>
              <p:cNvSpPr>
                <a:spLocks noChangeArrowheads="1"/>
              </p:cNvSpPr>
              <p:nvPr/>
            </p:nvSpPr>
            <p:spPr bwMode="auto">
              <a:xfrm>
                <a:off x="3924300" y="46863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40" name="Freeform 400"/>
              <p:cNvSpPr>
                <a:spLocks noEditPoints="1"/>
              </p:cNvSpPr>
              <p:nvPr/>
            </p:nvSpPr>
            <p:spPr bwMode="auto">
              <a:xfrm>
                <a:off x="3919538" y="46815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41" name="Rectangle 401"/>
              <p:cNvSpPr>
                <a:spLocks noChangeArrowheads="1"/>
              </p:cNvSpPr>
              <p:nvPr/>
            </p:nvSpPr>
            <p:spPr bwMode="auto">
              <a:xfrm>
                <a:off x="3952875" y="4686300"/>
                <a:ext cx="561975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portState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242" name="Rectangle 402"/>
              <p:cNvSpPr>
                <a:spLocks noChangeArrowheads="1"/>
              </p:cNvSpPr>
              <p:nvPr/>
            </p:nvSpPr>
            <p:spPr bwMode="auto">
              <a:xfrm>
                <a:off x="3924300" y="48768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43" name="Freeform 403"/>
              <p:cNvSpPr>
                <a:spLocks noEditPoints="1"/>
              </p:cNvSpPr>
              <p:nvPr/>
            </p:nvSpPr>
            <p:spPr bwMode="auto">
              <a:xfrm>
                <a:off x="3919538" y="48720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44" name="Rectangle 404"/>
              <p:cNvSpPr>
                <a:spLocks noChangeArrowheads="1"/>
              </p:cNvSpPr>
              <p:nvPr/>
            </p:nvSpPr>
            <p:spPr bwMode="auto">
              <a:xfrm>
                <a:off x="4029075" y="4876800"/>
                <a:ext cx="4000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PHYid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245" name="Rectangle 405"/>
              <p:cNvSpPr>
                <a:spLocks noChangeArrowheads="1"/>
              </p:cNvSpPr>
              <p:nvPr/>
            </p:nvSpPr>
            <p:spPr bwMode="auto">
              <a:xfrm>
                <a:off x="3924300" y="51054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46" name="Freeform 406"/>
              <p:cNvSpPr>
                <a:spLocks noEditPoints="1"/>
              </p:cNvSpPr>
              <p:nvPr/>
            </p:nvSpPr>
            <p:spPr bwMode="auto">
              <a:xfrm>
                <a:off x="3919538" y="51006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47" name="Rectangle 407"/>
              <p:cNvSpPr>
                <a:spLocks noChangeArrowheads="1"/>
              </p:cNvSpPr>
              <p:nvPr/>
            </p:nvSpPr>
            <p:spPr bwMode="auto">
              <a:xfrm>
                <a:off x="3971925" y="5105400"/>
                <a:ext cx="5143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phyAddr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248" name="Rectangle 408"/>
              <p:cNvSpPr>
                <a:spLocks noChangeArrowheads="1"/>
              </p:cNvSpPr>
              <p:nvPr/>
            </p:nvSpPr>
            <p:spPr bwMode="auto">
              <a:xfrm>
                <a:off x="3924300" y="53340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49" name="Freeform 409"/>
              <p:cNvSpPr>
                <a:spLocks noEditPoints="1"/>
              </p:cNvSpPr>
              <p:nvPr/>
            </p:nvSpPr>
            <p:spPr bwMode="auto">
              <a:xfrm>
                <a:off x="3919538" y="53292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50" name="Rectangle 410"/>
              <p:cNvSpPr>
                <a:spLocks noChangeArrowheads="1"/>
              </p:cNvSpPr>
              <p:nvPr/>
            </p:nvSpPr>
            <p:spPr bwMode="auto">
              <a:xfrm>
                <a:off x="4038600" y="5334000"/>
                <a:ext cx="390525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speed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251" name="Rectangle 411"/>
              <p:cNvSpPr>
                <a:spLocks noChangeArrowheads="1"/>
              </p:cNvSpPr>
              <p:nvPr/>
            </p:nvSpPr>
            <p:spPr bwMode="auto">
              <a:xfrm>
                <a:off x="3924300" y="55245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52" name="Freeform 412"/>
              <p:cNvSpPr>
                <a:spLocks noEditPoints="1"/>
              </p:cNvSpPr>
              <p:nvPr/>
            </p:nvSpPr>
            <p:spPr bwMode="auto">
              <a:xfrm>
                <a:off x="3919538" y="55197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53" name="Rectangle 413"/>
              <p:cNvSpPr>
                <a:spLocks noChangeArrowheads="1"/>
              </p:cNvSpPr>
              <p:nvPr/>
            </p:nvSpPr>
            <p:spPr bwMode="auto">
              <a:xfrm>
                <a:off x="4019550" y="5524500"/>
                <a:ext cx="41910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duplex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254" name="Rectangle 414"/>
              <p:cNvSpPr>
                <a:spLocks noChangeArrowheads="1"/>
              </p:cNvSpPr>
              <p:nvPr/>
            </p:nvSpPr>
            <p:spPr bwMode="auto">
              <a:xfrm>
                <a:off x="5219700" y="4648200"/>
                <a:ext cx="952500" cy="9525"/>
              </a:xfrm>
              <a:prstGeom prst="rect">
                <a:avLst/>
              </a:prstGeom>
              <a:solidFill>
                <a:srgbClr val="EDF0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55" name="Rectangle 415"/>
              <p:cNvSpPr>
                <a:spLocks noChangeArrowheads="1"/>
              </p:cNvSpPr>
              <p:nvPr/>
            </p:nvSpPr>
            <p:spPr bwMode="auto">
              <a:xfrm>
                <a:off x="5219700" y="4657725"/>
                <a:ext cx="952500" cy="9525"/>
              </a:xfrm>
              <a:prstGeom prst="rect">
                <a:avLst/>
              </a:prstGeom>
              <a:solidFill>
                <a:srgbClr val="ECF0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56" name="Rectangle 416"/>
              <p:cNvSpPr>
                <a:spLocks noChangeArrowheads="1"/>
              </p:cNvSpPr>
              <p:nvPr/>
            </p:nvSpPr>
            <p:spPr bwMode="auto">
              <a:xfrm>
                <a:off x="5219700" y="4667250"/>
                <a:ext cx="952500" cy="9525"/>
              </a:xfrm>
              <a:prstGeom prst="rect">
                <a:avLst/>
              </a:prstGeom>
              <a:solidFill>
                <a:srgbClr val="ECEF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57" name="Rectangle 417"/>
              <p:cNvSpPr>
                <a:spLocks noChangeArrowheads="1"/>
              </p:cNvSpPr>
              <p:nvPr/>
            </p:nvSpPr>
            <p:spPr bwMode="auto">
              <a:xfrm>
                <a:off x="5219700" y="4676775"/>
                <a:ext cx="952500" cy="9525"/>
              </a:xfrm>
              <a:prstGeom prst="rect">
                <a:avLst/>
              </a:prstGeom>
              <a:solidFill>
                <a:srgbClr val="EBEF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58" name="Rectangle 418"/>
              <p:cNvSpPr>
                <a:spLocks noChangeArrowheads="1"/>
              </p:cNvSpPr>
              <p:nvPr/>
            </p:nvSpPr>
            <p:spPr bwMode="auto">
              <a:xfrm>
                <a:off x="5219700" y="4686300"/>
                <a:ext cx="952500" cy="9525"/>
              </a:xfrm>
              <a:prstGeom prst="rect">
                <a:avLst/>
              </a:prstGeom>
              <a:solidFill>
                <a:srgbClr val="EBEE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59" name="Rectangle 419"/>
              <p:cNvSpPr>
                <a:spLocks noChangeArrowheads="1"/>
              </p:cNvSpPr>
              <p:nvPr/>
            </p:nvSpPr>
            <p:spPr bwMode="auto">
              <a:xfrm>
                <a:off x="5219700" y="4695825"/>
                <a:ext cx="952500" cy="9525"/>
              </a:xfrm>
              <a:prstGeom prst="rect">
                <a:avLst/>
              </a:prstGeom>
              <a:solidFill>
                <a:srgbClr val="EAEEF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0" name="Rectangle 420"/>
              <p:cNvSpPr>
                <a:spLocks noChangeArrowheads="1"/>
              </p:cNvSpPr>
              <p:nvPr/>
            </p:nvSpPr>
            <p:spPr bwMode="auto">
              <a:xfrm>
                <a:off x="5219700" y="4705350"/>
                <a:ext cx="952500" cy="9525"/>
              </a:xfrm>
              <a:prstGeom prst="rect">
                <a:avLst/>
              </a:prstGeom>
              <a:solidFill>
                <a:srgbClr val="EAED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1" name="Rectangle 421"/>
              <p:cNvSpPr>
                <a:spLocks noChangeArrowheads="1"/>
              </p:cNvSpPr>
              <p:nvPr/>
            </p:nvSpPr>
            <p:spPr bwMode="auto">
              <a:xfrm>
                <a:off x="5219700" y="4714875"/>
                <a:ext cx="952500" cy="9525"/>
              </a:xfrm>
              <a:prstGeom prst="rect">
                <a:avLst/>
              </a:prstGeom>
              <a:solidFill>
                <a:srgbClr val="E9ED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2" name="Rectangle 422"/>
              <p:cNvSpPr>
                <a:spLocks noChangeArrowheads="1"/>
              </p:cNvSpPr>
              <p:nvPr/>
            </p:nvSpPr>
            <p:spPr bwMode="auto">
              <a:xfrm>
                <a:off x="5219700" y="4724400"/>
                <a:ext cx="952500" cy="9525"/>
              </a:xfrm>
              <a:prstGeom prst="rect">
                <a:avLst/>
              </a:prstGeom>
              <a:solidFill>
                <a:srgbClr val="E8ED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3" name="Rectangle 423"/>
              <p:cNvSpPr>
                <a:spLocks noChangeArrowheads="1"/>
              </p:cNvSpPr>
              <p:nvPr/>
            </p:nvSpPr>
            <p:spPr bwMode="auto">
              <a:xfrm>
                <a:off x="5219700" y="4733925"/>
                <a:ext cx="952500" cy="9525"/>
              </a:xfrm>
              <a:prstGeom prst="rect">
                <a:avLst/>
              </a:prstGeom>
              <a:solidFill>
                <a:srgbClr val="E8EC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4" name="Rectangle 424"/>
              <p:cNvSpPr>
                <a:spLocks noChangeArrowheads="1"/>
              </p:cNvSpPr>
              <p:nvPr/>
            </p:nvSpPr>
            <p:spPr bwMode="auto">
              <a:xfrm>
                <a:off x="5219700" y="4743450"/>
                <a:ext cx="952500" cy="9525"/>
              </a:xfrm>
              <a:prstGeom prst="rect">
                <a:avLst/>
              </a:prstGeom>
              <a:solidFill>
                <a:srgbClr val="E7ECF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5" name="Rectangle 425"/>
              <p:cNvSpPr>
                <a:spLocks noChangeArrowheads="1"/>
              </p:cNvSpPr>
              <p:nvPr/>
            </p:nvSpPr>
            <p:spPr bwMode="auto">
              <a:xfrm>
                <a:off x="5219700" y="4752975"/>
                <a:ext cx="952500" cy="9525"/>
              </a:xfrm>
              <a:prstGeom prst="rect">
                <a:avLst/>
              </a:prstGeom>
              <a:solidFill>
                <a:srgbClr val="E6EB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6" name="Rectangle 426"/>
              <p:cNvSpPr>
                <a:spLocks noChangeArrowheads="1"/>
              </p:cNvSpPr>
              <p:nvPr/>
            </p:nvSpPr>
            <p:spPr bwMode="auto">
              <a:xfrm>
                <a:off x="5219700" y="4762500"/>
                <a:ext cx="952500" cy="9525"/>
              </a:xfrm>
              <a:prstGeom prst="rect">
                <a:avLst/>
              </a:prstGeom>
              <a:solidFill>
                <a:srgbClr val="E5EB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7" name="Rectangle 427"/>
              <p:cNvSpPr>
                <a:spLocks noChangeArrowheads="1"/>
              </p:cNvSpPr>
              <p:nvPr/>
            </p:nvSpPr>
            <p:spPr bwMode="auto">
              <a:xfrm>
                <a:off x="5219700" y="4772025"/>
                <a:ext cx="952500" cy="9525"/>
              </a:xfrm>
              <a:prstGeom prst="rect">
                <a:avLst/>
              </a:prstGeom>
              <a:solidFill>
                <a:srgbClr val="E5EA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8" name="Rectangle 428"/>
              <p:cNvSpPr>
                <a:spLocks noChangeArrowheads="1"/>
              </p:cNvSpPr>
              <p:nvPr/>
            </p:nvSpPr>
            <p:spPr bwMode="auto">
              <a:xfrm>
                <a:off x="5219700" y="4781550"/>
                <a:ext cx="952500" cy="9525"/>
              </a:xfrm>
              <a:prstGeom prst="rect">
                <a:avLst/>
              </a:prstGeom>
              <a:solidFill>
                <a:srgbClr val="E4EA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69" name="Rectangle 429"/>
              <p:cNvSpPr>
                <a:spLocks noChangeArrowheads="1"/>
              </p:cNvSpPr>
              <p:nvPr/>
            </p:nvSpPr>
            <p:spPr bwMode="auto">
              <a:xfrm>
                <a:off x="5219700" y="4791075"/>
                <a:ext cx="952500" cy="9525"/>
              </a:xfrm>
              <a:prstGeom prst="rect">
                <a:avLst/>
              </a:prstGeom>
              <a:solidFill>
                <a:srgbClr val="E3EA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0" name="Rectangle 430"/>
              <p:cNvSpPr>
                <a:spLocks noChangeArrowheads="1"/>
              </p:cNvSpPr>
              <p:nvPr/>
            </p:nvSpPr>
            <p:spPr bwMode="auto">
              <a:xfrm>
                <a:off x="5219700" y="4800600"/>
                <a:ext cx="952500" cy="9525"/>
              </a:xfrm>
              <a:prstGeom prst="rect">
                <a:avLst/>
              </a:prstGeom>
              <a:solidFill>
                <a:srgbClr val="E3E9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1" name="Rectangle 431"/>
              <p:cNvSpPr>
                <a:spLocks noChangeArrowheads="1"/>
              </p:cNvSpPr>
              <p:nvPr/>
            </p:nvSpPr>
            <p:spPr bwMode="auto">
              <a:xfrm>
                <a:off x="5219700" y="4810125"/>
                <a:ext cx="952500" cy="9525"/>
              </a:xfrm>
              <a:prstGeom prst="rect">
                <a:avLst/>
              </a:prstGeom>
              <a:solidFill>
                <a:srgbClr val="E2E9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2" name="Rectangle 432"/>
              <p:cNvSpPr>
                <a:spLocks noChangeArrowheads="1"/>
              </p:cNvSpPr>
              <p:nvPr/>
            </p:nvSpPr>
            <p:spPr bwMode="auto">
              <a:xfrm>
                <a:off x="5219700" y="4819650"/>
                <a:ext cx="952500" cy="9525"/>
              </a:xfrm>
              <a:prstGeom prst="rect">
                <a:avLst/>
              </a:prstGeom>
              <a:solidFill>
                <a:srgbClr val="E2E8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3" name="Rectangle 433"/>
              <p:cNvSpPr>
                <a:spLocks noChangeArrowheads="1"/>
              </p:cNvSpPr>
              <p:nvPr/>
            </p:nvSpPr>
            <p:spPr bwMode="auto">
              <a:xfrm>
                <a:off x="5219700" y="4829175"/>
                <a:ext cx="952500" cy="9525"/>
              </a:xfrm>
              <a:prstGeom prst="rect">
                <a:avLst/>
              </a:prstGeom>
              <a:solidFill>
                <a:srgbClr val="E1E8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4" name="Rectangle 434"/>
              <p:cNvSpPr>
                <a:spLocks noChangeArrowheads="1"/>
              </p:cNvSpPr>
              <p:nvPr/>
            </p:nvSpPr>
            <p:spPr bwMode="auto">
              <a:xfrm>
                <a:off x="5219700" y="4838700"/>
                <a:ext cx="952500" cy="9525"/>
              </a:xfrm>
              <a:prstGeom prst="rect">
                <a:avLst/>
              </a:prstGeom>
              <a:solidFill>
                <a:srgbClr val="E1E7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5" name="Rectangle 435"/>
              <p:cNvSpPr>
                <a:spLocks noChangeArrowheads="1"/>
              </p:cNvSpPr>
              <p:nvPr/>
            </p:nvSpPr>
            <p:spPr bwMode="auto">
              <a:xfrm>
                <a:off x="5219700" y="4848225"/>
                <a:ext cx="952500" cy="9525"/>
              </a:xfrm>
              <a:prstGeom prst="rect">
                <a:avLst/>
              </a:prstGeom>
              <a:solidFill>
                <a:srgbClr val="E0E7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6" name="Rectangle 436"/>
              <p:cNvSpPr>
                <a:spLocks noChangeArrowheads="1"/>
              </p:cNvSpPr>
              <p:nvPr/>
            </p:nvSpPr>
            <p:spPr bwMode="auto">
              <a:xfrm>
                <a:off x="5219700" y="4857750"/>
                <a:ext cx="952500" cy="9525"/>
              </a:xfrm>
              <a:prstGeom prst="rect">
                <a:avLst/>
              </a:prstGeom>
              <a:solidFill>
                <a:srgbClr val="DFE7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7" name="Rectangle 437"/>
              <p:cNvSpPr>
                <a:spLocks noChangeArrowheads="1"/>
              </p:cNvSpPr>
              <p:nvPr/>
            </p:nvSpPr>
            <p:spPr bwMode="auto">
              <a:xfrm>
                <a:off x="5219700" y="4867275"/>
                <a:ext cx="952500" cy="9525"/>
              </a:xfrm>
              <a:prstGeom prst="rect">
                <a:avLst/>
              </a:prstGeom>
              <a:solidFill>
                <a:srgbClr val="DFE6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8" name="Rectangle 438"/>
              <p:cNvSpPr>
                <a:spLocks noChangeArrowheads="1"/>
              </p:cNvSpPr>
              <p:nvPr/>
            </p:nvSpPr>
            <p:spPr bwMode="auto">
              <a:xfrm>
                <a:off x="5219700" y="4876800"/>
                <a:ext cx="952500" cy="9525"/>
              </a:xfrm>
              <a:prstGeom prst="rect">
                <a:avLst/>
              </a:prstGeom>
              <a:solidFill>
                <a:srgbClr val="DEE6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79" name="Rectangle 439"/>
              <p:cNvSpPr>
                <a:spLocks noChangeArrowheads="1"/>
              </p:cNvSpPr>
              <p:nvPr/>
            </p:nvSpPr>
            <p:spPr bwMode="auto">
              <a:xfrm>
                <a:off x="5219700" y="4886325"/>
                <a:ext cx="952500" cy="9525"/>
              </a:xfrm>
              <a:prstGeom prst="rect">
                <a:avLst/>
              </a:prstGeom>
              <a:solidFill>
                <a:srgbClr val="DDE5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0" name="Rectangle 440"/>
              <p:cNvSpPr>
                <a:spLocks noChangeArrowheads="1"/>
              </p:cNvSpPr>
              <p:nvPr/>
            </p:nvSpPr>
            <p:spPr bwMode="auto">
              <a:xfrm>
                <a:off x="5219700" y="4895850"/>
                <a:ext cx="952500" cy="9525"/>
              </a:xfrm>
              <a:prstGeom prst="rect">
                <a:avLst/>
              </a:prstGeom>
              <a:solidFill>
                <a:srgbClr val="DCE5E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1" name="Rectangle 441"/>
              <p:cNvSpPr>
                <a:spLocks noChangeArrowheads="1"/>
              </p:cNvSpPr>
              <p:nvPr/>
            </p:nvSpPr>
            <p:spPr bwMode="auto">
              <a:xfrm>
                <a:off x="5219700" y="4905375"/>
                <a:ext cx="952500" cy="9525"/>
              </a:xfrm>
              <a:prstGeom prst="rect">
                <a:avLst/>
              </a:prstGeom>
              <a:solidFill>
                <a:srgbClr val="DCE4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2" name="Rectangle 442"/>
              <p:cNvSpPr>
                <a:spLocks noChangeArrowheads="1"/>
              </p:cNvSpPr>
              <p:nvPr/>
            </p:nvSpPr>
            <p:spPr bwMode="auto">
              <a:xfrm>
                <a:off x="5219700" y="4914900"/>
                <a:ext cx="952500" cy="9525"/>
              </a:xfrm>
              <a:prstGeom prst="rect">
                <a:avLst/>
              </a:prstGeom>
              <a:solidFill>
                <a:srgbClr val="DBE4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3" name="Rectangle 443"/>
              <p:cNvSpPr>
                <a:spLocks noChangeArrowheads="1"/>
              </p:cNvSpPr>
              <p:nvPr/>
            </p:nvSpPr>
            <p:spPr bwMode="auto">
              <a:xfrm>
                <a:off x="5219700" y="4924425"/>
                <a:ext cx="952500" cy="9525"/>
              </a:xfrm>
              <a:prstGeom prst="rect">
                <a:avLst/>
              </a:prstGeom>
              <a:solidFill>
                <a:srgbClr val="DAE3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4" name="Rectangle 444"/>
              <p:cNvSpPr>
                <a:spLocks noChangeArrowheads="1"/>
              </p:cNvSpPr>
              <p:nvPr/>
            </p:nvSpPr>
            <p:spPr bwMode="auto">
              <a:xfrm>
                <a:off x="5219700" y="4933950"/>
                <a:ext cx="952500" cy="9525"/>
              </a:xfrm>
              <a:prstGeom prst="rect">
                <a:avLst/>
              </a:prstGeom>
              <a:solidFill>
                <a:srgbClr val="DAE3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5" name="Rectangle 445"/>
              <p:cNvSpPr>
                <a:spLocks noChangeArrowheads="1"/>
              </p:cNvSpPr>
              <p:nvPr/>
            </p:nvSpPr>
            <p:spPr bwMode="auto">
              <a:xfrm>
                <a:off x="5219700" y="4943475"/>
                <a:ext cx="952500" cy="19050"/>
              </a:xfrm>
              <a:prstGeom prst="rect">
                <a:avLst/>
              </a:prstGeom>
              <a:solidFill>
                <a:srgbClr val="D9E2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6" name="Rectangle 446"/>
              <p:cNvSpPr>
                <a:spLocks noChangeArrowheads="1"/>
              </p:cNvSpPr>
              <p:nvPr/>
            </p:nvSpPr>
            <p:spPr bwMode="auto">
              <a:xfrm>
                <a:off x="5219700" y="4962525"/>
                <a:ext cx="952500" cy="9525"/>
              </a:xfrm>
              <a:prstGeom prst="rect">
                <a:avLst/>
              </a:prstGeom>
              <a:solidFill>
                <a:srgbClr val="D8E1E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7" name="Rectangle 447"/>
              <p:cNvSpPr>
                <a:spLocks noChangeArrowheads="1"/>
              </p:cNvSpPr>
              <p:nvPr/>
            </p:nvSpPr>
            <p:spPr bwMode="auto">
              <a:xfrm>
                <a:off x="5219700" y="4972050"/>
                <a:ext cx="952500" cy="9525"/>
              </a:xfrm>
              <a:prstGeom prst="rect">
                <a:avLst/>
              </a:prstGeom>
              <a:solidFill>
                <a:srgbClr val="D8E1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8" name="Rectangle 448"/>
              <p:cNvSpPr>
                <a:spLocks noChangeArrowheads="1"/>
              </p:cNvSpPr>
              <p:nvPr/>
            </p:nvSpPr>
            <p:spPr bwMode="auto">
              <a:xfrm>
                <a:off x="5219700" y="4981575"/>
                <a:ext cx="952500" cy="9525"/>
              </a:xfrm>
              <a:prstGeom prst="rect">
                <a:avLst/>
              </a:prstGeom>
              <a:solidFill>
                <a:srgbClr val="D7E0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89" name="Rectangle 449"/>
              <p:cNvSpPr>
                <a:spLocks noChangeArrowheads="1"/>
              </p:cNvSpPr>
              <p:nvPr/>
            </p:nvSpPr>
            <p:spPr bwMode="auto">
              <a:xfrm>
                <a:off x="5219700" y="4991100"/>
                <a:ext cx="952500" cy="9525"/>
              </a:xfrm>
              <a:prstGeom prst="rect">
                <a:avLst/>
              </a:prstGeom>
              <a:solidFill>
                <a:srgbClr val="D6E0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0" name="Rectangle 450"/>
              <p:cNvSpPr>
                <a:spLocks noChangeArrowheads="1"/>
              </p:cNvSpPr>
              <p:nvPr/>
            </p:nvSpPr>
            <p:spPr bwMode="auto">
              <a:xfrm>
                <a:off x="5219700" y="5000625"/>
                <a:ext cx="952500" cy="9525"/>
              </a:xfrm>
              <a:prstGeom prst="rect">
                <a:avLst/>
              </a:prstGeom>
              <a:solidFill>
                <a:srgbClr val="D6DF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1" name="Rectangle 451"/>
              <p:cNvSpPr>
                <a:spLocks noChangeArrowheads="1"/>
              </p:cNvSpPr>
              <p:nvPr/>
            </p:nvSpPr>
            <p:spPr bwMode="auto">
              <a:xfrm>
                <a:off x="5219700" y="5010150"/>
                <a:ext cx="952500" cy="9525"/>
              </a:xfrm>
              <a:prstGeom prst="rect">
                <a:avLst/>
              </a:prstGeom>
              <a:solidFill>
                <a:srgbClr val="D5DF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2" name="Rectangle 452"/>
              <p:cNvSpPr>
                <a:spLocks noChangeArrowheads="1"/>
              </p:cNvSpPr>
              <p:nvPr/>
            </p:nvSpPr>
            <p:spPr bwMode="auto">
              <a:xfrm>
                <a:off x="5219700" y="5019675"/>
                <a:ext cx="952500" cy="9525"/>
              </a:xfrm>
              <a:prstGeom prst="rect">
                <a:avLst/>
              </a:prstGeom>
              <a:solidFill>
                <a:srgbClr val="D4D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3" name="Rectangle 453"/>
              <p:cNvSpPr>
                <a:spLocks noChangeArrowheads="1"/>
              </p:cNvSpPr>
              <p:nvPr/>
            </p:nvSpPr>
            <p:spPr bwMode="auto">
              <a:xfrm>
                <a:off x="5219700" y="5029200"/>
                <a:ext cx="952500" cy="9525"/>
              </a:xfrm>
              <a:prstGeom prst="rect">
                <a:avLst/>
              </a:prstGeom>
              <a:solidFill>
                <a:srgbClr val="D3D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4" name="Rectangle 454"/>
              <p:cNvSpPr>
                <a:spLocks noChangeArrowheads="1"/>
              </p:cNvSpPr>
              <p:nvPr/>
            </p:nvSpPr>
            <p:spPr bwMode="auto">
              <a:xfrm>
                <a:off x="5219700" y="5038725"/>
                <a:ext cx="952500" cy="9525"/>
              </a:xfrm>
              <a:prstGeom prst="rect">
                <a:avLst/>
              </a:prstGeom>
              <a:solidFill>
                <a:srgbClr val="D3DD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5" name="Rectangle 455"/>
              <p:cNvSpPr>
                <a:spLocks noChangeArrowheads="1"/>
              </p:cNvSpPr>
              <p:nvPr/>
            </p:nvSpPr>
            <p:spPr bwMode="auto">
              <a:xfrm>
                <a:off x="5219700" y="5048250"/>
                <a:ext cx="952500" cy="9525"/>
              </a:xfrm>
              <a:prstGeom prst="rect">
                <a:avLst/>
              </a:prstGeom>
              <a:solidFill>
                <a:srgbClr val="D2DD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6" name="Rectangle 456"/>
              <p:cNvSpPr>
                <a:spLocks noChangeArrowheads="1"/>
              </p:cNvSpPr>
              <p:nvPr/>
            </p:nvSpPr>
            <p:spPr bwMode="auto">
              <a:xfrm>
                <a:off x="5219700" y="5057775"/>
                <a:ext cx="952500" cy="9525"/>
              </a:xfrm>
              <a:prstGeom prst="rect">
                <a:avLst/>
              </a:prstGeom>
              <a:solidFill>
                <a:srgbClr val="D1DD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7" name="Rectangle 457"/>
              <p:cNvSpPr>
                <a:spLocks noChangeArrowheads="1"/>
              </p:cNvSpPr>
              <p:nvPr/>
            </p:nvSpPr>
            <p:spPr bwMode="auto">
              <a:xfrm>
                <a:off x="5219700" y="5067300"/>
                <a:ext cx="952500" cy="9525"/>
              </a:xfrm>
              <a:prstGeom prst="rect">
                <a:avLst/>
              </a:prstGeom>
              <a:solidFill>
                <a:srgbClr val="D1DC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8" name="Rectangle 458"/>
              <p:cNvSpPr>
                <a:spLocks noChangeArrowheads="1"/>
              </p:cNvSpPr>
              <p:nvPr/>
            </p:nvSpPr>
            <p:spPr bwMode="auto">
              <a:xfrm>
                <a:off x="5219700" y="5076825"/>
                <a:ext cx="952500" cy="9525"/>
              </a:xfrm>
              <a:prstGeom prst="rect">
                <a:avLst/>
              </a:prstGeom>
              <a:solidFill>
                <a:srgbClr val="D0DC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99" name="Rectangle 459"/>
              <p:cNvSpPr>
                <a:spLocks noChangeArrowheads="1"/>
              </p:cNvSpPr>
              <p:nvPr/>
            </p:nvSpPr>
            <p:spPr bwMode="auto">
              <a:xfrm>
                <a:off x="5219700" y="5086350"/>
                <a:ext cx="952500" cy="9525"/>
              </a:xfrm>
              <a:prstGeom prst="rect">
                <a:avLst/>
              </a:prstGeom>
              <a:solidFill>
                <a:srgbClr val="D0DB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0" name="Rectangle 460"/>
              <p:cNvSpPr>
                <a:spLocks noChangeArrowheads="1"/>
              </p:cNvSpPr>
              <p:nvPr/>
            </p:nvSpPr>
            <p:spPr bwMode="auto">
              <a:xfrm>
                <a:off x="5219700" y="5095875"/>
                <a:ext cx="952500" cy="9525"/>
              </a:xfrm>
              <a:prstGeom prst="rect">
                <a:avLst/>
              </a:prstGeom>
              <a:solidFill>
                <a:srgbClr val="CFDB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1" name="Rectangle 461"/>
              <p:cNvSpPr>
                <a:spLocks noChangeArrowheads="1"/>
              </p:cNvSpPr>
              <p:nvPr/>
            </p:nvSpPr>
            <p:spPr bwMode="auto">
              <a:xfrm>
                <a:off x="5219700" y="5105400"/>
                <a:ext cx="952500" cy="9525"/>
              </a:xfrm>
              <a:prstGeom prst="rect">
                <a:avLst/>
              </a:prstGeom>
              <a:solidFill>
                <a:srgbClr val="CFDA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2" name="Rectangle 462"/>
              <p:cNvSpPr>
                <a:spLocks noChangeArrowheads="1"/>
              </p:cNvSpPr>
              <p:nvPr/>
            </p:nvSpPr>
            <p:spPr bwMode="auto">
              <a:xfrm>
                <a:off x="5219700" y="5114925"/>
                <a:ext cx="952500" cy="9525"/>
              </a:xfrm>
              <a:prstGeom prst="rect">
                <a:avLst/>
              </a:prstGeom>
              <a:solidFill>
                <a:srgbClr val="CEDA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3" name="Rectangle 463"/>
              <p:cNvSpPr>
                <a:spLocks noChangeArrowheads="1"/>
              </p:cNvSpPr>
              <p:nvPr/>
            </p:nvSpPr>
            <p:spPr bwMode="auto">
              <a:xfrm>
                <a:off x="5219700" y="5124450"/>
                <a:ext cx="952500" cy="9525"/>
              </a:xfrm>
              <a:prstGeom prst="rect">
                <a:avLst/>
              </a:prstGeom>
              <a:solidFill>
                <a:srgbClr val="CDDA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4" name="Rectangle 464"/>
              <p:cNvSpPr>
                <a:spLocks noChangeArrowheads="1"/>
              </p:cNvSpPr>
              <p:nvPr/>
            </p:nvSpPr>
            <p:spPr bwMode="auto">
              <a:xfrm>
                <a:off x="5219700" y="5133975"/>
                <a:ext cx="952500" cy="9525"/>
              </a:xfrm>
              <a:prstGeom prst="rect">
                <a:avLst/>
              </a:prstGeom>
              <a:solidFill>
                <a:srgbClr val="CDD9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5" name="Rectangle 465"/>
              <p:cNvSpPr>
                <a:spLocks noChangeArrowheads="1"/>
              </p:cNvSpPr>
              <p:nvPr/>
            </p:nvSpPr>
            <p:spPr bwMode="auto">
              <a:xfrm>
                <a:off x="5219700" y="5143500"/>
                <a:ext cx="952500" cy="9525"/>
              </a:xfrm>
              <a:prstGeom prst="rect">
                <a:avLst/>
              </a:prstGeom>
              <a:solidFill>
                <a:srgbClr val="CCD9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6" name="Rectangle 466"/>
              <p:cNvSpPr>
                <a:spLocks noChangeArrowheads="1"/>
              </p:cNvSpPr>
              <p:nvPr/>
            </p:nvSpPr>
            <p:spPr bwMode="auto">
              <a:xfrm>
                <a:off x="5219700" y="5153025"/>
                <a:ext cx="952500" cy="9525"/>
              </a:xfrm>
              <a:prstGeom prst="rect">
                <a:avLst/>
              </a:prstGeom>
              <a:solidFill>
                <a:srgbClr val="CCD8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7" name="Rectangle 467"/>
              <p:cNvSpPr>
                <a:spLocks noChangeArrowheads="1"/>
              </p:cNvSpPr>
              <p:nvPr/>
            </p:nvSpPr>
            <p:spPr bwMode="auto">
              <a:xfrm>
                <a:off x="5219700" y="5162550"/>
                <a:ext cx="952500" cy="9525"/>
              </a:xfrm>
              <a:prstGeom prst="rect">
                <a:avLst/>
              </a:prstGeom>
              <a:solidFill>
                <a:srgbClr val="CBD8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8" name="Rectangle 468"/>
              <p:cNvSpPr>
                <a:spLocks noChangeArrowheads="1"/>
              </p:cNvSpPr>
              <p:nvPr/>
            </p:nvSpPr>
            <p:spPr bwMode="auto">
              <a:xfrm>
                <a:off x="5219700" y="5172075"/>
                <a:ext cx="952500" cy="9525"/>
              </a:xfrm>
              <a:prstGeom prst="rect">
                <a:avLst/>
              </a:prstGeom>
              <a:solidFill>
                <a:srgbClr val="CBD7E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09" name="Rectangle 469"/>
              <p:cNvSpPr>
                <a:spLocks noChangeArrowheads="1"/>
              </p:cNvSpPr>
              <p:nvPr/>
            </p:nvSpPr>
            <p:spPr bwMode="auto">
              <a:xfrm>
                <a:off x="5219700" y="5181600"/>
                <a:ext cx="952500" cy="9525"/>
              </a:xfrm>
              <a:prstGeom prst="rect">
                <a:avLst/>
              </a:prstGeom>
              <a:solidFill>
                <a:srgbClr val="CAD7E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0" name="Rectangle 470"/>
              <p:cNvSpPr>
                <a:spLocks noChangeArrowheads="1"/>
              </p:cNvSpPr>
              <p:nvPr/>
            </p:nvSpPr>
            <p:spPr bwMode="auto">
              <a:xfrm>
                <a:off x="5219700" y="5191125"/>
                <a:ext cx="952500" cy="9525"/>
              </a:xfrm>
              <a:prstGeom prst="rect">
                <a:avLst/>
              </a:prstGeom>
              <a:solidFill>
                <a:srgbClr val="C9D7E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1" name="Rectangle 471"/>
              <p:cNvSpPr>
                <a:spLocks noChangeArrowheads="1"/>
              </p:cNvSpPr>
              <p:nvPr/>
            </p:nvSpPr>
            <p:spPr bwMode="auto">
              <a:xfrm>
                <a:off x="5219700" y="5200650"/>
                <a:ext cx="952500" cy="9525"/>
              </a:xfrm>
              <a:prstGeom prst="rect">
                <a:avLst/>
              </a:prstGeom>
              <a:solidFill>
                <a:srgbClr val="C9D6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2" name="Rectangle 472"/>
              <p:cNvSpPr>
                <a:spLocks noChangeArrowheads="1"/>
              </p:cNvSpPr>
              <p:nvPr/>
            </p:nvSpPr>
            <p:spPr bwMode="auto">
              <a:xfrm>
                <a:off x="5219700" y="5210175"/>
                <a:ext cx="952500" cy="9525"/>
              </a:xfrm>
              <a:prstGeom prst="rect">
                <a:avLst/>
              </a:prstGeom>
              <a:solidFill>
                <a:srgbClr val="C8D6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3" name="Rectangle 473"/>
              <p:cNvSpPr>
                <a:spLocks noChangeArrowheads="1"/>
              </p:cNvSpPr>
              <p:nvPr/>
            </p:nvSpPr>
            <p:spPr bwMode="auto">
              <a:xfrm>
                <a:off x="5219700" y="5219700"/>
                <a:ext cx="952500" cy="9525"/>
              </a:xfrm>
              <a:prstGeom prst="rect">
                <a:avLst/>
              </a:prstGeom>
              <a:solidFill>
                <a:srgbClr val="C7D5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4" name="Rectangle 474"/>
              <p:cNvSpPr>
                <a:spLocks noChangeArrowheads="1"/>
              </p:cNvSpPr>
              <p:nvPr/>
            </p:nvSpPr>
            <p:spPr bwMode="auto">
              <a:xfrm>
                <a:off x="5219700" y="5229225"/>
                <a:ext cx="952500" cy="9525"/>
              </a:xfrm>
              <a:prstGeom prst="rect">
                <a:avLst/>
              </a:prstGeom>
              <a:solidFill>
                <a:srgbClr val="C6D5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5" name="Rectangle 475"/>
              <p:cNvSpPr>
                <a:spLocks noChangeArrowheads="1"/>
              </p:cNvSpPr>
              <p:nvPr/>
            </p:nvSpPr>
            <p:spPr bwMode="auto">
              <a:xfrm>
                <a:off x="5219700" y="5238750"/>
                <a:ext cx="952500" cy="9525"/>
              </a:xfrm>
              <a:prstGeom prst="rect">
                <a:avLst/>
              </a:prstGeom>
              <a:solidFill>
                <a:srgbClr val="C6D4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6" name="Rectangle 476"/>
              <p:cNvSpPr>
                <a:spLocks noChangeArrowheads="1"/>
              </p:cNvSpPr>
              <p:nvPr/>
            </p:nvSpPr>
            <p:spPr bwMode="auto">
              <a:xfrm>
                <a:off x="5219700" y="5248275"/>
                <a:ext cx="952500" cy="9525"/>
              </a:xfrm>
              <a:prstGeom prst="rect">
                <a:avLst/>
              </a:prstGeom>
              <a:solidFill>
                <a:srgbClr val="C5D4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7" name="Rectangle 477"/>
              <p:cNvSpPr>
                <a:spLocks noChangeArrowheads="1"/>
              </p:cNvSpPr>
              <p:nvPr/>
            </p:nvSpPr>
            <p:spPr bwMode="auto">
              <a:xfrm>
                <a:off x="5219700" y="5257800"/>
                <a:ext cx="952500" cy="9525"/>
              </a:xfrm>
              <a:prstGeom prst="rect">
                <a:avLst/>
              </a:prstGeom>
              <a:solidFill>
                <a:srgbClr val="C4D4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8" name="Rectangle 478"/>
              <p:cNvSpPr>
                <a:spLocks noChangeArrowheads="1"/>
              </p:cNvSpPr>
              <p:nvPr/>
            </p:nvSpPr>
            <p:spPr bwMode="auto">
              <a:xfrm>
                <a:off x="5219700" y="5267325"/>
                <a:ext cx="952500" cy="9525"/>
              </a:xfrm>
              <a:prstGeom prst="rect">
                <a:avLst/>
              </a:prstGeom>
              <a:solidFill>
                <a:srgbClr val="C4D3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19" name="Rectangle 479"/>
              <p:cNvSpPr>
                <a:spLocks noChangeArrowheads="1"/>
              </p:cNvSpPr>
              <p:nvPr/>
            </p:nvSpPr>
            <p:spPr bwMode="auto">
              <a:xfrm>
                <a:off x="5219700" y="5276850"/>
                <a:ext cx="952500" cy="9525"/>
              </a:xfrm>
              <a:prstGeom prst="rect">
                <a:avLst/>
              </a:prstGeom>
              <a:solidFill>
                <a:srgbClr val="C3D3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0" name="Rectangle 480"/>
              <p:cNvSpPr>
                <a:spLocks noChangeArrowheads="1"/>
              </p:cNvSpPr>
              <p:nvPr/>
            </p:nvSpPr>
            <p:spPr bwMode="auto">
              <a:xfrm>
                <a:off x="5219700" y="5286375"/>
                <a:ext cx="952500" cy="9525"/>
              </a:xfrm>
              <a:prstGeom prst="rect">
                <a:avLst/>
              </a:prstGeom>
              <a:solidFill>
                <a:srgbClr val="C3D2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1" name="Rectangle 481"/>
              <p:cNvSpPr>
                <a:spLocks noChangeArrowheads="1"/>
              </p:cNvSpPr>
              <p:nvPr/>
            </p:nvSpPr>
            <p:spPr bwMode="auto">
              <a:xfrm>
                <a:off x="5219700" y="5295900"/>
                <a:ext cx="952500" cy="9525"/>
              </a:xfrm>
              <a:prstGeom prst="rect">
                <a:avLst/>
              </a:prstGeom>
              <a:solidFill>
                <a:srgbClr val="C2D2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2" name="Rectangle 482"/>
              <p:cNvSpPr>
                <a:spLocks noChangeArrowheads="1"/>
              </p:cNvSpPr>
              <p:nvPr/>
            </p:nvSpPr>
            <p:spPr bwMode="auto">
              <a:xfrm>
                <a:off x="5219700" y="5305425"/>
                <a:ext cx="952500" cy="9525"/>
              </a:xfrm>
              <a:prstGeom prst="rect">
                <a:avLst/>
              </a:prstGeom>
              <a:solidFill>
                <a:srgbClr val="C2D1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3" name="Rectangle 483"/>
              <p:cNvSpPr>
                <a:spLocks noChangeArrowheads="1"/>
              </p:cNvSpPr>
              <p:nvPr/>
            </p:nvSpPr>
            <p:spPr bwMode="auto">
              <a:xfrm>
                <a:off x="5219700" y="5314950"/>
                <a:ext cx="952500" cy="9525"/>
              </a:xfrm>
              <a:prstGeom prst="rect">
                <a:avLst/>
              </a:prstGeom>
              <a:solidFill>
                <a:srgbClr val="C1D1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4" name="Rectangle 484"/>
              <p:cNvSpPr>
                <a:spLocks noChangeArrowheads="1"/>
              </p:cNvSpPr>
              <p:nvPr/>
            </p:nvSpPr>
            <p:spPr bwMode="auto">
              <a:xfrm>
                <a:off x="5219700" y="5324475"/>
                <a:ext cx="952500" cy="9525"/>
              </a:xfrm>
              <a:prstGeom prst="rect">
                <a:avLst/>
              </a:prstGeom>
              <a:solidFill>
                <a:srgbClr val="C0D1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5" name="Rectangle 485"/>
              <p:cNvSpPr>
                <a:spLocks noChangeArrowheads="1"/>
              </p:cNvSpPr>
              <p:nvPr/>
            </p:nvSpPr>
            <p:spPr bwMode="auto">
              <a:xfrm>
                <a:off x="5219700" y="5334000"/>
                <a:ext cx="952500" cy="9525"/>
              </a:xfrm>
              <a:prstGeom prst="rect">
                <a:avLst/>
              </a:prstGeom>
              <a:solidFill>
                <a:srgbClr val="C0D0D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6" name="Rectangle 486"/>
              <p:cNvSpPr>
                <a:spLocks noChangeArrowheads="1"/>
              </p:cNvSpPr>
              <p:nvPr/>
            </p:nvSpPr>
            <p:spPr bwMode="auto">
              <a:xfrm>
                <a:off x="5219700" y="5343525"/>
                <a:ext cx="952500" cy="9525"/>
              </a:xfrm>
              <a:prstGeom prst="rect">
                <a:avLst/>
              </a:prstGeom>
              <a:solidFill>
                <a:srgbClr val="BFD0D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7" name="Rectangle 487"/>
              <p:cNvSpPr>
                <a:spLocks noChangeArrowheads="1"/>
              </p:cNvSpPr>
              <p:nvPr/>
            </p:nvSpPr>
            <p:spPr bwMode="auto">
              <a:xfrm>
                <a:off x="5219700" y="5353050"/>
                <a:ext cx="952500" cy="9525"/>
              </a:xfrm>
              <a:prstGeom prst="rect">
                <a:avLst/>
              </a:prstGeom>
              <a:solidFill>
                <a:srgbClr val="BECF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8" name="Rectangle 488"/>
              <p:cNvSpPr>
                <a:spLocks noChangeArrowheads="1"/>
              </p:cNvSpPr>
              <p:nvPr/>
            </p:nvSpPr>
            <p:spPr bwMode="auto">
              <a:xfrm>
                <a:off x="5219700" y="5362575"/>
                <a:ext cx="952500" cy="9525"/>
              </a:xfrm>
              <a:prstGeom prst="rect">
                <a:avLst/>
              </a:prstGeom>
              <a:solidFill>
                <a:srgbClr val="BDCF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29" name="Rectangle 489"/>
              <p:cNvSpPr>
                <a:spLocks noChangeArrowheads="1"/>
              </p:cNvSpPr>
              <p:nvPr/>
            </p:nvSpPr>
            <p:spPr bwMode="auto">
              <a:xfrm>
                <a:off x="5219700" y="5372100"/>
                <a:ext cx="952500" cy="9525"/>
              </a:xfrm>
              <a:prstGeom prst="rect">
                <a:avLst/>
              </a:prstGeom>
              <a:solidFill>
                <a:srgbClr val="BDCED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0" name="Rectangle 490"/>
              <p:cNvSpPr>
                <a:spLocks noChangeArrowheads="1"/>
              </p:cNvSpPr>
              <p:nvPr/>
            </p:nvSpPr>
            <p:spPr bwMode="auto">
              <a:xfrm>
                <a:off x="5219700" y="5381625"/>
                <a:ext cx="952500" cy="9525"/>
              </a:xfrm>
              <a:prstGeom prst="rect">
                <a:avLst/>
              </a:prstGeom>
              <a:solidFill>
                <a:srgbClr val="BCCED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1" name="Rectangle 491"/>
              <p:cNvSpPr>
                <a:spLocks noChangeArrowheads="1"/>
              </p:cNvSpPr>
              <p:nvPr/>
            </p:nvSpPr>
            <p:spPr bwMode="auto">
              <a:xfrm>
                <a:off x="5219700" y="5391150"/>
                <a:ext cx="952500" cy="9525"/>
              </a:xfrm>
              <a:prstGeom prst="rect">
                <a:avLst/>
              </a:prstGeom>
              <a:solidFill>
                <a:srgbClr val="BBCED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2" name="Rectangle 492"/>
              <p:cNvSpPr>
                <a:spLocks noChangeArrowheads="1"/>
              </p:cNvSpPr>
              <p:nvPr/>
            </p:nvSpPr>
            <p:spPr bwMode="auto">
              <a:xfrm>
                <a:off x="5219700" y="5400675"/>
                <a:ext cx="952500" cy="9525"/>
              </a:xfrm>
              <a:prstGeom prst="rect">
                <a:avLst/>
              </a:prstGeom>
              <a:solidFill>
                <a:srgbClr val="BBCD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3" name="Rectangle 493"/>
              <p:cNvSpPr>
                <a:spLocks noChangeArrowheads="1"/>
              </p:cNvSpPr>
              <p:nvPr/>
            </p:nvSpPr>
            <p:spPr bwMode="auto">
              <a:xfrm>
                <a:off x="5219700" y="5410200"/>
                <a:ext cx="952500" cy="9525"/>
              </a:xfrm>
              <a:prstGeom prst="rect">
                <a:avLst/>
              </a:prstGeom>
              <a:solidFill>
                <a:srgbClr val="BACD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4" name="Rectangle 494"/>
              <p:cNvSpPr>
                <a:spLocks noChangeArrowheads="1"/>
              </p:cNvSpPr>
              <p:nvPr/>
            </p:nvSpPr>
            <p:spPr bwMode="auto">
              <a:xfrm>
                <a:off x="5219700" y="5419725"/>
                <a:ext cx="952500" cy="9525"/>
              </a:xfrm>
              <a:prstGeom prst="rect">
                <a:avLst/>
              </a:prstGeom>
              <a:solidFill>
                <a:srgbClr val="BAC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5" name="Rectangle 495"/>
              <p:cNvSpPr>
                <a:spLocks noChangeArrowheads="1"/>
              </p:cNvSpPr>
              <p:nvPr/>
            </p:nvSpPr>
            <p:spPr bwMode="auto">
              <a:xfrm>
                <a:off x="5219700" y="5429250"/>
                <a:ext cx="952500" cy="9525"/>
              </a:xfrm>
              <a:prstGeom prst="rect">
                <a:avLst/>
              </a:prstGeom>
              <a:solidFill>
                <a:srgbClr val="B9C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6" name="Rectangle 496"/>
              <p:cNvSpPr>
                <a:spLocks noChangeArrowheads="1"/>
              </p:cNvSpPr>
              <p:nvPr/>
            </p:nvSpPr>
            <p:spPr bwMode="auto">
              <a:xfrm>
                <a:off x="5219700" y="5438775"/>
                <a:ext cx="952500" cy="9525"/>
              </a:xfrm>
              <a:prstGeom prst="rect">
                <a:avLst/>
              </a:prstGeom>
              <a:solidFill>
                <a:srgbClr val="B9CB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7" name="Rectangle 497"/>
              <p:cNvSpPr>
                <a:spLocks noChangeArrowheads="1"/>
              </p:cNvSpPr>
              <p:nvPr/>
            </p:nvSpPr>
            <p:spPr bwMode="auto">
              <a:xfrm>
                <a:off x="5219700" y="5448300"/>
                <a:ext cx="952500" cy="9525"/>
              </a:xfrm>
              <a:prstGeom prst="rect">
                <a:avLst/>
              </a:prstGeom>
              <a:solidFill>
                <a:srgbClr val="B8CB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8" name="Rectangle 498"/>
              <p:cNvSpPr>
                <a:spLocks noChangeArrowheads="1"/>
              </p:cNvSpPr>
              <p:nvPr/>
            </p:nvSpPr>
            <p:spPr bwMode="auto">
              <a:xfrm>
                <a:off x="5219700" y="5457825"/>
                <a:ext cx="952500" cy="9525"/>
              </a:xfrm>
              <a:prstGeom prst="rect">
                <a:avLst/>
              </a:prstGeom>
              <a:solidFill>
                <a:srgbClr val="B7CAD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39" name="Rectangle 499"/>
              <p:cNvSpPr>
                <a:spLocks noChangeArrowheads="1"/>
              </p:cNvSpPr>
              <p:nvPr/>
            </p:nvSpPr>
            <p:spPr bwMode="auto">
              <a:xfrm>
                <a:off x="5219700" y="5467350"/>
                <a:ext cx="952500" cy="9525"/>
              </a:xfrm>
              <a:prstGeom prst="rect">
                <a:avLst/>
              </a:prstGeom>
              <a:solidFill>
                <a:srgbClr val="B7CA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0" name="Rectangle 500"/>
              <p:cNvSpPr>
                <a:spLocks noChangeArrowheads="1"/>
              </p:cNvSpPr>
              <p:nvPr/>
            </p:nvSpPr>
            <p:spPr bwMode="auto">
              <a:xfrm>
                <a:off x="5219700" y="5476875"/>
                <a:ext cx="952500" cy="9525"/>
              </a:xfrm>
              <a:prstGeom prst="rect">
                <a:avLst/>
              </a:prstGeom>
              <a:solidFill>
                <a:srgbClr val="B6C9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1" name="Rectangle 501"/>
              <p:cNvSpPr>
                <a:spLocks noChangeArrowheads="1"/>
              </p:cNvSpPr>
              <p:nvPr/>
            </p:nvSpPr>
            <p:spPr bwMode="auto">
              <a:xfrm>
                <a:off x="5219700" y="5486400"/>
                <a:ext cx="952500" cy="9525"/>
              </a:xfrm>
              <a:prstGeom prst="rect">
                <a:avLst/>
              </a:prstGeom>
              <a:solidFill>
                <a:srgbClr val="B5C9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2" name="Rectangle 502"/>
              <p:cNvSpPr>
                <a:spLocks noChangeArrowheads="1"/>
              </p:cNvSpPr>
              <p:nvPr/>
            </p:nvSpPr>
            <p:spPr bwMode="auto">
              <a:xfrm>
                <a:off x="5219700" y="5495925"/>
                <a:ext cx="952500" cy="9525"/>
              </a:xfrm>
              <a:prstGeom prst="rect">
                <a:avLst/>
              </a:prstGeom>
              <a:solidFill>
                <a:srgbClr val="B4C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3" name="Rectangle 503"/>
              <p:cNvSpPr>
                <a:spLocks noChangeArrowheads="1"/>
              </p:cNvSpPr>
              <p:nvPr/>
            </p:nvSpPr>
            <p:spPr bwMode="auto">
              <a:xfrm>
                <a:off x="5219700" y="5505450"/>
                <a:ext cx="952500" cy="9525"/>
              </a:xfrm>
              <a:prstGeom prst="rect">
                <a:avLst/>
              </a:prstGeom>
              <a:solidFill>
                <a:srgbClr val="B4C8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4" name="Rectangle 504"/>
              <p:cNvSpPr>
                <a:spLocks noChangeArrowheads="1"/>
              </p:cNvSpPr>
              <p:nvPr/>
            </p:nvSpPr>
            <p:spPr bwMode="auto">
              <a:xfrm>
                <a:off x="5219700" y="5514975"/>
                <a:ext cx="952500" cy="9525"/>
              </a:xfrm>
              <a:prstGeom prst="rect">
                <a:avLst/>
              </a:prstGeom>
              <a:solidFill>
                <a:srgbClr val="B3C7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5" name="Rectangle 505"/>
              <p:cNvSpPr>
                <a:spLocks noChangeArrowheads="1"/>
              </p:cNvSpPr>
              <p:nvPr/>
            </p:nvSpPr>
            <p:spPr bwMode="auto">
              <a:xfrm>
                <a:off x="5219700" y="5524500"/>
                <a:ext cx="952500" cy="9525"/>
              </a:xfrm>
              <a:prstGeom prst="rect">
                <a:avLst/>
              </a:prstGeom>
              <a:solidFill>
                <a:srgbClr val="B2C7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6" name="Rectangle 506"/>
              <p:cNvSpPr>
                <a:spLocks noChangeArrowheads="1"/>
              </p:cNvSpPr>
              <p:nvPr/>
            </p:nvSpPr>
            <p:spPr bwMode="auto">
              <a:xfrm>
                <a:off x="5219700" y="5534025"/>
                <a:ext cx="952500" cy="9525"/>
              </a:xfrm>
              <a:prstGeom prst="rect">
                <a:avLst/>
              </a:prstGeom>
              <a:solidFill>
                <a:srgbClr val="B2C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7" name="Rectangle 507"/>
              <p:cNvSpPr>
                <a:spLocks noChangeArrowheads="1"/>
              </p:cNvSpPr>
              <p:nvPr/>
            </p:nvSpPr>
            <p:spPr bwMode="auto">
              <a:xfrm>
                <a:off x="5219700" y="5543550"/>
                <a:ext cx="952500" cy="9525"/>
              </a:xfrm>
              <a:prstGeom prst="rect">
                <a:avLst/>
              </a:prstGeom>
              <a:solidFill>
                <a:srgbClr val="B1C6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8" name="Rectangle 508"/>
              <p:cNvSpPr>
                <a:spLocks noChangeArrowheads="1"/>
              </p:cNvSpPr>
              <p:nvPr/>
            </p:nvSpPr>
            <p:spPr bwMode="auto">
              <a:xfrm>
                <a:off x="5219700" y="5553075"/>
                <a:ext cx="952500" cy="9525"/>
              </a:xfrm>
              <a:prstGeom prst="rect">
                <a:avLst/>
              </a:prstGeom>
              <a:solidFill>
                <a:srgbClr val="B1C5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49" name="Rectangle 509"/>
              <p:cNvSpPr>
                <a:spLocks noChangeArrowheads="1"/>
              </p:cNvSpPr>
              <p:nvPr/>
            </p:nvSpPr>
            <p:spPr bwMode="auto">
              <a:xfrm>
                <a:off x="5219700" y="5562600"/>
                <a:ext cx="952500" cy="9525"/>
              </a:xfrm>
              <a:prstGeom prst="rect">
                <a:avLst/>
              </a:prstGeom>
              <a:solidFill>
                <a:srgbClr val="B0C5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0" name="Rectangle 510"/>
              <p:cNvSpPr>
                <a:spLocks noChangeArrowheads="1"/>
              </p:cNvSpPr>
              <p:nvPr/>
            </p:nvSpPr>
            <p:spPr bwMode="auto">
              <a:xfrm>
                <a:off x="5219700" y="5572125"/>
                <a:ext cx="952500" cy="9525"/>
              </a:xfrm>
              <a:prstGeom prst="rect">
                <a:avLst/>
              </a:prstGeom>
              <a:solidFill>
                <a:srgbClr val="B0C4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1" name="Rectangle 511"/>
              <p:cNvSpPr>
                <a:spLocks noChangeArrowheads="1"/>
              </p:cNvSpPr>
              <p:nvPr/>
            </p:nvSpPr>
            <p:spPr bwMode="auto">
              <a:xfrm>
                <a:off x="5219700" y="5581650"/>
                <a:ext cx="952500" cy="9525"/>
              </a:xfrm>
              <a:prstGeom prst="rect">
                <a:avLst/>
              </a:prstGeom>
              <a:solidFill>
                <a:srgbClr val="AFC4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2" name="Rectangle 512"/>
              <p:cNvSpPr>
                <a:spLocks noChangeArrowheads="1"/>
              </p:cNvSpPr>
              <p:nvPr/>
            </p:nvSpPr>
            <p:spPr bwMode="auto">
              <a:xfrm>
                <a:off x="5219700" y="5591175"/>
                <a:ext cx="952500" cy="9525"/>
              </a:xfrm>
              <a:prstGeom prst="rect">
                <a:avLst/>
              </a:prstGeom>
              <a:solidFill>
                <a:srgbClr val="AEC4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3" name="Rectangle 513"/>
              <p:cNvSpPr>
                <a:spLocks noChangeArrowheads="1"/>
              </p:cNvSpPr>
              <p:nvPr/>
            </p:nvSpPr>
            <p:spPr bwMode="auto">
              <a:xfrm>
                <a:off x="5219700" y="5600700"/>
                <a:ext cx="952500" cy="9525"/>
              </a:xfrm>
              <a:prstGeom prst="rect">
                <a:avLst/>
              </a:prstGeom>
              <a:solidFill>
                <a:srgbClr val="AEC3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4" name="Rectangle 514"/>
              <p:cNvSpPr>
                <a:spLocks noChangeArrowheads="1"/>
              </p:cNvSpPr>
              <p:nvPr/>
            </p:nvSpPr>
            <p:spPr bwMode="auto">
              <a:xfrm>
                <a:off x="5219700" y="5610225"/>
                <a:ext cx="952500" cy="9525"/>
              </a:xfrm>
              <a:prstGeom prst="rect">
                <a:avLst/>
              </a:prstGeom>
              <a:solidFill>
                <a:srgbClr val="ADC3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5" name="Rectangle 515"/>
              <p:cNvSpPr>
                <a:spLocks noChangeArrowheads="1"/>
              </p:cNvSpPr>
              <p:nvPr/>
            </p:nvSpPr>
            <p:spPr bwMode="auto">
              <a:xfrm>
                <a:off x="5219700" y="5619750"/>
                <a:ext cx="952500" cy="9525"/>
              </a:xfrm>
              <a:prstGeom prst="rect">
                <a:avLst/>
              </a:prstGeom>
              <a:solidFill>
                <a:srgbClr val="ACC2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6" name="Rectangle 516"/>
              <p:cNvSpPr>
                <a:spLocks noChangeArrowheads="1"/>
              </p:cNvSpPr>
              <p:nvPr/>
            </p:nvSpPr>
            <p:spPr bwMode="auto">
              <a:xfrm>
                <a:off x="5219700" y="5629275"/>
                <a:ext cx="952500" cy="9525"/>
              </a:xfrm>
              <a:prstGeom prst="rect">
                <a:avLst/>
              </a:prstGeom>
              <a:solidFill>
                <a:srgbClr val="ABC2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7" name="Rectangle 517"/>
              <p:cNvSpPr>
                <a:spLocks noChangeArrowheads="1"/>
              </p:cNvSpPr>
              <p:nvPr/>
            </p:nvSpPr>
            <p:spPr bwMode="auto">
              <a:xfrm>
                <a:off x="5219700" y="5638800"/>
                <a:ext cx="952500" cy="9525"/>
              </a:xfrm>
              <a:prstGeom prst="rect">
                <a:avLst/>
              </a:prstGeom>
              <a:solidFill>
                <a:srgbClr val="ABC1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8" name="Rectangle 518"/>
              <p:cNvSpPr>
                <a:spLocks noChangeArrowheads="1"/>
              </p:cNvSpPr>
              <p:nvPr/>
            </p:nvSpPr>
            <p:spPr bwMode="auto">
              <a:xfrm>
                <a:off x="5219700" y="5648325"/>
                <a:ext cx="952500" cy="9525"/>
              </a:xfrm>
              <a:prstGeom prst="rect">
                <a:avLst/>
              </a:prstGeom>
              <a:solidFill>
                <a:srgbClr val="AAC1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59" name="Rectangle 519"/>
              <p:cNvSpPr>
                <a:spLocks noChangeArrowheads="1"/>
              </p:cNvSpPr>
              <p:nvPr/>
            </p:nvSpPr>
            <p:spPr bwMode="auto">
              <a:xfrm>
                <a:off x="5219700" y="5657850"/>
                <a:ext cx="952500" cy="9525"/>
              </a:xfrm>
              <a:prstGeom prst="rect">
                <a:avLst/>
              </a:prstGeom>
              <a:solidFill>
                <a:srgbClr val="A9C1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0" name="Rectangle 520"/>
              <p:cNvSpPr>
                <a:spLocks noChangeArrowheads="1"/>
              </p:cNvSpPr>
              <p:nvPr/>
            </p:nvSpPr>
            <p:spPr bwMode="auto">
              <a:xfrm>
                <a:off x="5219700" y="5667375"/>
                <a:ext cx="952500" cy="9525"/>
              </a:xfrm>
              <a:prstGeom prst="rect">
                <a:avLst/>
              </a:prstGeom>
              <a:solidFill>
                <a:srgbClr val="A9C0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1" name="Rectangle 521"/>
              <p:cNvSpPr>
                <a:spLocks noChangeArrowheads="1"/>
              </p:cNvSpPr>
              <p:nvPr/>
            </p:nvSpPr>
            <p:spPr bwMode="auto">
              <a:xfrm>
                <a:off x="5219700" y="5676900"/>
                <a:ext cx="952500" cy="9525"/>
              </a:xfrm>
              <a:prstGeom prst="rect">
                <a:avLst/>
              </a:prstGeom>
              <a:solidFill>
                <a:srgbClr val="A8C0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2" name="Rectangle 522"/>
              <p:cNvSpPr>
                <a:spLocks noChangeArrowheads="1"/>
              </p:cNvSpPr>
              <p:nvPr/>
            </p:nvSpPr>
            <p:spPr bwMode="auto">
              <a:xfrm>
                <a:off x="5219700" y="5686425"/>
                <a:ext cx="952500" cy="9525"/>
              </a:xfrm>
              <a:prstGeom prst="rect">
                <a:avLst/>
              </a:prstGeom>
              <a:solidFill>
                <a:srgbClr val="A8BF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3" name="Rectangle 523"/>
              <p:cNvSpPr>
                <a:spLocks noChangeArrowheads="1"/>
              </p:cNvSpPr>
              <p:nvPr/>
            </p:nvSpPr>
            <p:spPr bwMode="auto">
              <a:xfrm>
                <a:off x="5219700" y="5695950"/>
                <a:ext cx="952500" cy="9525"/>
              </a:xfrm>
              <a:prstGeom prst="rect">
                <a:avLst/>
              </a:prstGeom>
              <a:solidFill>
                <a:srgbClr val="A7BFD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4" name="Rectangle 524"/>
              <p:cNvSpPr>
                <a:spLocks noChangeArrowheads="1"/>
              </p:cNvSpPr>
              <p:nvPr/>
            </p:nvSpPr>
            <p:spPr bwMode="auto">
              <a:xfrm>
                <a:off x="5219700" y="5705475"/>
                <a:ext cx="952500" cy="9525"/>
              </a:xfrm>
              <a:prstGeom prst="rect">
                <a:avLst/>
              </a:prstGeom>
              <a:solidFill>
                <a:srgbClr val="A7BE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5" name="Rectangle 525"/>
              <p:cNvSpPr>
                <a:spLocks noChangeArrowheads="1"/>
              </p:cNvSpPr>
              <p:nvPr/>
            </p:nvSpPr>
            <p:spPr bwMode="auto">
              <a:xfrm>
                <a:off x="5219700" y="5715000"/>
                <a:ext cx="952500" cy="9525"/>
              </a:xfrm>
              <a:prstGeom prst="rect">
                <a:avLst/>
              </a:prstGeom>
              <a:solidFill>
                <a:srgbClr val="A6BE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6" name="Freeform 526"/>
              <p:cNvSpPr>
                <a:spLocks noEditPoints="1"/>
              </p:cNvSpPr>
              <p:nvPr/>
            </p:nvSpPr>
            <p:spPr bwMode="auto">
              <a:xfrm>
                <a:off x="5214938" y="4643438"/>
                <a:ext cx="952500" cy="1076325"/>
              </a:xfrm>
              <a:custGeom>
                <a:avLst/>
                <a:gdLst/>
                <a:ahLst/>
                <a:cxnLst>
                  <a:cxn ang="0">
                    <a:pos x="126" y="674"/>
                  </a:cxn>
                  <a:cxn ang="0">
                    <a:pos x="123" y="672"/>
                  </a:cxn>
                  <a:cxn ang="0">
                    <a:pos x="477" y="672"/>
                  </a:cxn>
                  <a:cxn ang="0">
                    <a:pos x="474" y="674"/>
                  </a:cxn>
                  <a:cxn ang="0">
                    <a:pos x="594" y="338"/>
                  </a:cxn>
                  <a:cxn ang="0">
                    <a:pos x="594" y="340"/>
                  </a:cxn>
                  <a:cxn ang="0">
                    <a:pos x="474" y="4"/>
                  </a:cxn>
                  <a:cxn ang="0">
                    <a:pos x="477" y="6"/>
                  </a:cxn>
                  <a:cxn ang="0">
                    <a:pos x="123" y="6"/>
                  </a:cxn>
                  <a:cxn ang="0">
                    <a:pos x="126" y="4"/>
                  </a:cxn>
                  <a:cxn ang="0">
                    <a:pos x="6" y="340"/>
                  </a:cxn>
                  <a:cxn ang="0">
                    <a:pos x="6" y="338"/>
                  </a:cxn>
                  <a:cxn ang="0">
                    <a:pos x="126" y="674"/>
                  </a:cxn>
                  <a:cxn ang="0">
                    <a:pos x="0" y="339"/>
                  </a:cxn>
                  <a:cxn ang="0">
                    <a:pos x="121" y="0"/>
                  </a:cxn>
                  <a:cxn ang="0">
                    <a:pos x="479" y="0"/>
                  </a:cxn>
                  <a:cxn ang="0">
                    <a:pos x="600" y="339"/>
                  </a:cxn>
                  <a:cxn ang="0">
                    <a:pos x="479" y="678"/>
                  </a:cxn>
                  <a:cxn ang="0">
                    <a:pos x="121" y="678"/>
                  </a:cxn>
                  <a:cxn ang="0">
                    <a:pos x="0" y="339"/>
                  </a:cxn>
                </a:cxnLst>
                <a:rect l="0" t="0" r="r" b="b"/>
                <a:pathLst>
                  <a:path w="600" h="678">
                    <a:moveTo>
                      <a:pt x="126" y="674"/>
                    </a:moveTo>
                    <a:lnTo>
                      <a:pt x="123" y="672"/>
                    </a:lnTo>
                    <a:lnTo>
                      <a:pt x="477" y="672"/>
                    </a:lnTo>
                    <a:lnTo>
                      <a:pt x="474" y="674"/>
                    </a:lnTo>
                    <a:lnTo>
                      <a:pt x="594" y="338"/>
                    </a:lnTo>
                    <a:lnTo>
                      <a:pt x="594" y="340"/>
                    </a:lnTo>
                    <a:lnTo>
                      <a:pt x="474" y="4"/>
                    </a:lnTo>
                    <a:lnTo>
                      <a:pt x="477" y="6"/>
                    </a:lnTo>
                    <a:lnTo>
                      <a:pt x="123" y="6"/>
                    </a:lnTo>
                    <a:lnTo>
                      <a:pt x="126" y="4"/>
                    </a:lnTo>
                    <a:lnTo>
                      <a:pt x="6" y="340"/>
                    </a:lnTo>
                    <a:lnTo>
                      <a:pt x="6" y="338"/>
                    </a:lnTo>
                    <a:lnTo>
                      <a:pt x="126" y="674"/>
                    </a:lnTo>
                    <a:close/>
                    <a:moveTo>
                      <a:pt x="0" y="339"/>
                    </a:moveTo>
                    <a:lnTo>
                      <a:pt x="121" y="0"/>
                    </a:lnTo>
                    <a:lnTo>
                      <a:pt x="479" y="0"/>
                    </a:lnTo>
                    <a:lnTo>
                      <a:pt x="600" y="339"/>
                    </a:lnTo>
                    <a:lnTo>
                      <a:pt x="479" y="678"/>
                    </a:lnTo>
                    <a:lnTo>
                      <a:pt x="121" y="678"/>
                    </a:lnTo>
                    <a:lnTo>
                      <a:pt x="0" y="33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7" name="Rectangle 527"/>
              <p:cNvSpPr>
                <a:spLocks noChangeArrowheads="1"/>
              </p:cNvSpPr>
              <p:nvPr/>
            </p:nvSpPr>
            <p:spPr bwMode="auto">
              <a:xfrm>
                <a:off x="5410200" y="46863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8" name="Freeform 528"/>
              <p:cNvSpPr>
                <a:spLocks noEditPoints="1"/>
              </p:cNvSpPr>
              <p:nvPr/>
            </p:nvSpPr>
            <p:spPr bwMode="auto">
              <a:xfrm>
                <a:off x="5405438" y="46815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69" name="Rectangle 529"/>
              <p:cNvSpPr>
                <a:spLocks noChangeArrowheads="1"/>
              </p:cNvSpPr>
              <p:nvPr/>
            </p:nvSpPr>
            <p:spPr bwMode="auto">
              <a:xfrm>
                <a:off x="5438775" y="4686300"/>
                <a:ext cx="561975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portState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370" name="Rectangle 530"/>
              <p:cNvSpPr>
                <a:spLocks noChangeArrowheads="1"/>
              </p:cNvSpPr>
              <p:nvPr/>
            </p:nvSpPr>
            <p:spPr bwMode="auto">
              <a:xfrm>
                <a:off x="5410200" y="48768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71" name="Freeform 531"/>
              <p:cNvSpPr>
                <a:spLocks noEditPoints="1"/>
              </p:cNvSpPr>
              <p:nvPr/>
            </p:nvSpPr>
            <p:spPr bwMode="auto">
              <a:xfrm>
                <a:off x="5405438" y="48720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72" name="Rectangle 532"/>
              <p:cNvSpPr>
                <a:spLocks noChangeArrowheads="1"/>
              </p:cNvSpPr>
              <p:nvPr/>
            </p:nvSpPr>
            <p:spPr bwMode="auto">
              <a:xfrm>
                <a:off x="5514975" y="4876800"/>
                <a:ext cx="4000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PHYid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373" name="Rectangle 533"/>
              <p:cNvSpPr>
                <a:spLocks noChangeArrowheads="1"/>
              </p:cNvSpPr>
              <p:nvPr/>
            </p:nvSpPr>
            <p:spPr bwMode="auto">
              <a:xfrm>
                <a:off x="5410200" y="51054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74" name="Freeform 534"/>
              <p:cNvSpPr>
                <a:spLocks noEditPoints="1"/>
              </p:cNvSpPr>
              <p:nvPr/>
            </p:nvSpPr>
            <p:spPr bwMode="auto">
              <a:xfrm>
                <a:off x="5405438" y="51006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75" name="Rectangle 535"/>
              <p:cNvSpPr>
                <a:spLocks noChangeArrowheads="1"/>
              </p:cNvSpPr>
              <p:nvPr/>
            </p:nvSpPr>
            <p:spPr bwMode="auto">
              <a:xfrm>
                <a:off x="5457825" y="5105400"/>
                <a:ext cx="51435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phyAddr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376" name="Rectangle 536"/>
              <p:cNvSpPr>
                <a:spLocks noChangeArrowheads="1"/>
              </p:cNvSpPr>
              <p:nvPr/>
            </p:nvSpPr>
            <p:spPr bwMode="auto">
              <a:xfrm>
                <a:off x="5410200" y="53340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77" name="Freeform 537"/>
              <p:cNvSpPr>
                <a:spLocks noEditPoints="1"/>
              </p:cNvSpPr>
              <p:nvPr/>
            </p:nvSpPr>
            <p:spPr bwMode="auto">
              <a:xfrm>
                <a:off x="5405438" y="53292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78" name="Rectangle 538"/>
              <p:cNvSpPr>
                <a:spLocks noChangeArrowheads="1"/>
              </p:cNvSpPr>
              <p:nvPr/>
            </p:nvSpPr>
            <p:spPr bwMode="auto">
              <a:xfrm>
                <a:off x="5524500" y="5334000"/>
                <a:ext cx="390525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speed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379" name="Rectangle 539"/>
              <p:cNvSpPr>
                <a:spLocks noChangeArrowheads="1"/>
              </p:cNvSpPr>
              <p:nvPr/>
            </p:nvSpPr>
            <p:spPr bwMode="auto">
              <a:xfrm>
                <a:off x="5410200" y="55245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80" name="Freeform 540"/>
              <p:cNvSpPr>
                <a:spLocks noEditPoints="1"/>
              </p:cNvSpPr>
              <p:nvPr/>
            </p:nvSpPr>
            <p:spPr bwMode="auto">
              <a:xfrm>
                <a:off x="5405438" y="55197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81" name="Rectangle 541"/>
              <p:cNvSpPr>
                <a:spLocks noChangeArrowheads="1"/>
              </p:cNvSpPr>
              <p:nvPr/>
            </p:nvSpPr>
            <p:spPr bwMode="auto">
              <a:xfrm>
                <a:off x="5505450" y="5524500"/>
                <a:ext cx="419100" cy="171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duplex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382" name="Rectangle 542"/>
              <p:cNvSpPr>
                <a:spLocks noChangeArrowheads="1"/>
              </p:cNvSpPr>
              <p:nvPr/>
            </p:nvSpPr>
            <p:spPr bwMode="auto">
              <a:xfrm>
                <a:off x="5810250" y="4305300"/>
                <a:ext cx="571500" cy="152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83" name="Freeform 543"/>
              <p:cNvSpPr>
                <a:spLocks noEditPoints="1"/>
              </p:cNvSpPr>
              <p:nvPr/>
            </p:nvSpPr>
            <p:spPr bwMode="auto">
              <a:xfrm>
                <a:off x="5805488" y="4300538"/>
                <a:ext cx="581025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102"/>
                  </a:cxn>
                  <a:cxn ang="0">
                    <a:pos x="0" y="102"/>
                  </a:cxn>
                  <a:cxn ang="0">
                    <a:pos x="0" y="0"/>
                  </a:cxn>
                  <a:cxn ang="0">
                    <a:pos x="6" y="99"/>
                  </a:cxn>
                  <a:cxn ang="0">
                    <a:pos x="3" y="96"/>
                  </a:cxn>
                  <a:cxn ang="0">
                    <a:pos x="363" y="96"/>
                  </a:cxn>
                  <a:cxn ang="0">
                    <a:pos x="360" y="99"/>
                  </a:cxn>
                  <a:cxn ang="0">
                    <a:pos x="360" y="3"/>
                  </a:cxn>
                  <a:cxn ang="0">
                    <a:pos x="363" y="6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99"/>
                  </a:cxn>
                </a:cxnLst>
                <a:rect l="0" t="0" r="r" b="b"/>
                <a:pathLst>
                  <a:path w="366" h="102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6" y="99"/>
                    </a:moveTo>
                    <a:lnTo>
                      <a:pt x="3" y="96"/>
                    </a:lnTo>
                    <a:lnTo>
                      <a:pt x="363" y="96"/>
                    </a:lnTo>
                    <a:lnTo>
                      <a:pt x="360" y="99"/>
                    </a:lnTo>
                    <a:lnTo>
                      <a:pt x="360" y="3"/>
                    </a:lnTo>
                    <a:lnTo>
                      <a:pt x="363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99"/>
                    </a:lnTo>
                    <a:close/>
                  </a:path>
                </a:pathLst>
              </a:custGeom>
              <a:solidFill>
                <a:srgbClr val="3C5C74"/>
              </a:solidFill>
              <a:ln w="6" cap="flat">
                <a:solidFill>
                  <a:srgbClr val="3C5C7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6386" name="Group 546"/>
              <p:cNvGrpSpPr>
                <a:grpSpLocks/>
              </p:cNvGrpSpPr>
              <p:nvPr/>
            </p:nvGrpSpPr>
            <p:grpSpPr bwMode="auto">
              <a:xfrm>
                <a:off x="5876925" y="4295775"/>
                <a:ext cx="495300" cy="190500"/>
                <a:chOff x="3702" y="2706"/>
                <a:chExt cx="312" cy="120"/>
              </a:xfrm>
            </p:grpSpPr>
            <p:sp>
              <p:nvSpPr>
                <p:cNvPr id="36384" name="Rectangle 544"/>
                <p:cNvSpPr>
                  <a:spLocks noChangeArrowheads="1"/>
                </p:cNvSpPr>
                <p:nvPr/>
              </p:nvSpPr>
              <p:spPr bwMode="auto">
                <a:xfrm>
                  <a:off x="3702" y="2712"/>
                  <a:ext cx="138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rPr>
                    <a:t>pst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6385" name="Rectangle 545"/>
                <p:cNvSpPr>
                  <a:spLocks noChangeArrowheads="1"/>
                </p:cNvSpPr>
                <p:nvPr/>
              </p:nvSpPr>
              <p:spPr bwMode="auto">
                <a:xfrm>
                  <a:off x="3810" y="2706"/>
                  <a:ext cx="204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Data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事件通知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接口管理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42976" y="2643182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eventblock1</a:t>
            </a:r>
            <a:endParaRPr lang="zh-CN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857628"/>
            <a:ext cx="77533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圆角矩形 10"/>
          <p:cNvSpPr/>
          <p:nvPr/>
        </p:nvSpPr>
        <p:spPr>
          <a:xfrm>
            <a:off x="5000628" y="2643182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eventblock3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071802" y="2643182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eventblock2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3"/>
            <a:endCxn id="12" idx="1"/>
          </p:cNvCxnSpPr>
          <p:nvPr/>
        </p:nvCxnSpPr>
        <p:spPr>
          <a:xfrm>
            <a:off x="2643174" y="289321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4572000" y="289321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3702" y="271462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事件通知注册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接口管理</a:t>
            </a:r>
            <a:endParaRPr lang="zh-CN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" y="2990850"/>
            <a:ext cx="80867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事件触发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接口管理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85918" y="2500306"/>
            <a:ext cx="1500198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eventblock1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643570" y="2500306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eventblock3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14744" y="2500306"/>
            <a:ext cx="1500198" cy="500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eventblock2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3"/>
            <a:endCxn id="12" idx="1"/>
          </p:cNvCxnSpPr>
          <p:nvPr/>
        </p:nvCxnSpPr>
        <p:spPr>
          <a:xfrm>
            <a:off x="3286116" y="275033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5214942" y="275033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5206" y="257174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643042" y="385762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71538" y="5357826"/>
            <a:ext cx="928694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网口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5" idx="0"/>
          </p:cNvCxnSpPr>
          <p:nvPr/>
        </p:nvCxnSpPr>
        <p:spPr>
          <a:xfrm rot="10800000" flipV="1">
            <a:off x="1535886" y="4572008"/>
            <a:ext cx="821539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285984" y="5357826"/>
            <a:ext cx="1285884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以太端口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786182" y="5357826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虚接口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57818" y="535782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3" idx="2"/>
            <a:endCxn id="21" idx="0"/>
          </p:cNvCxnSpPr>
          <p:nvPr/>
        </p:nvCxnSpPr>
        <p:spPr>
          <a:xfrm rot="16200000" flipH="1">
            <a:off x="2214546" y="4643446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22" idx="0"/>
          </p:cNvCxnSpPr>
          <p:nvPr/>
        </p:nvCxnSpPr>
        <p:spPr>
          <a:xfrm rot="16200000" flipH="1">
            <a:off x="2964645" y="3893347"/>
            <a:ext cx="857256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5984" y="485776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poll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2107389" y="339328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572264" y="3571876"/>
            <a:ext cx="100013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LACP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643702" y="4500570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拨号模块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12" idx="2"/>
            <a:endCxn id="34" idx="1"/>
          </p:cNvCxnSpPr>
          <p:nvPr/>
        </p:nvCxnSpPr>
        <p:spPr>
          <a:xfrm rot="16200000" flipH="1">
            <a:off x="5107785" y="2357429"/>
            <a:ext cx="821537" cy="2107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5" idx="1"/>
          </p:cNvCxnSpPr>
          <p:nvPr/>
        </p:nvCxnSpPr>
        <p:spPr>
          <a:xfrm>
            <a:off x="3000364" y="3000372"/>
            <a:ext cx="3643338" cy="1750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编程手册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接口管理</a:t>
            </a:r>
            <a:endParaRPr lang="zh-CN" altLang="en-US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390900" y="3071813"/>
          <a:ext cx="2360613" cy="712787"/>
        </p:xfrm>
        <a:graphic>
          <a:graphicData uri="http://schemas.openxmlformats.org/presentationml/2006/ole">
            <p:oleObj spid="_x0000_s45058" name="包装程序外壳对象" showAsIcon="1" r:id="rId4" imgW="236052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857784"/>
          </a:xfrm>
        </p:spPr>
        <p:txBody>
          <a:bodyPr/>
          <a:lstStyle/>
          <a:p>
            <a:r>
              <a:rPr lang="zh-CN" altLang="en-US" dirty="0" smtClean="0"/>
              <a:t>驱动层次结构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驱动管理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43702" y="514351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1500166" y="4143380"/>
            <a:ext cx="5929354" cy="1588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285984" y="4500570"/>
            <a:ext cx="47149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ksal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357422" y="5214950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714744" y="5214950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929190" y="5214950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watchdog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929058" y="3357562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357422" y="3357562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oam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5429256" y="3357562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omci</a:t>
            </a:r>
            <a:endParaRPr lang="zh-CN" altLang="en-US" dirty="0"/>
          </a:p>
        </p:txBody>
      </p:sp>
      <p:sp>
        <p:nvSpPr>
          <p:cNvPr id="49" name="上下箭头 48"/>
          <p:cNvSpPr/>
          <p:nvPr/>
        </p:nvSpPr>
        <p:spPr>
          <a:xfrm>
            <a:off x="3000364" y="3786190"/>
            <a:ext cx="142876" cy="714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下箭头 49"/>
          <p:cNvSpPr/>
          <p:nvPr/>
        </p:nvSpPr>
        <p:spPr>
          <a:xfrm>
            <a:off x="4500562" y="3786190"/>
            <a:ext cx="142876" cy="714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下箭头 50"/>
          <p:cNvSpPr/>
          <p:nvPr/>
        </p:nvSpPr>
        <p:spPr>
          <a:xfrm>
            <a:off x="6000760" y="3786190"/>
            <a:ext cx="142876" cy="714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2643174" y="2571744"/>
            <a:ext cx="400052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其他模块</a:t>
            </a:r>
            <a:endParaRPr lang="zh-CN" altLang="en-US" dirty="0"/>
          </a:p>
        </p:txBody>
      </p:sp>
      <p:sp>
        <p:nvSpPr>
          <p:cNvPr id="54" name="上下箭头 53"/>
          <p:cNvSpPr/>
          <p:nvPr/>
        </p:nvSpPr>
        <p:spPr>
          <a:xfrm>
            <a:off x="4429124" y="2928934"/>
            <a:ext cx="214314" cy="4286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箭头 54"/>
          <p:cNvSpPr/>
          <p:nvPr/>
        </p:nvSpPr>
        <p:spPr>
          <a:xfrm>
            <a:off x="3643306" y="2928934"/>
            <a:ext cx="142876" cy="15499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43702" y="514351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71900" y="3071813"/>
          <a:ext cx="1598613" cy="712787"/>
        </p:xfrm>
        <a:graphic>
          <a:graphicData uri="http://schemas.openxmlformats.org/presentationml/2006/ole">
            <p:oleObj spid="_x0000_s47106" name="包装程序外壳对象" showAsIcon="1" r:id="rId4" imgW="159912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LINUX,</a:t>
            </a:r>
            <a:r>
              <a:rPr lang="zh-CN" altLang="en-US" dirty="0" smtClean="0"/>
              <a:t>最早用来开发乐配通信</a:t>
            </a:r>
            <a:r>
              <a:rPr lang="en-US" altLang="zh-CN" dirty="0" smtClean="0"/>
              <a:t>ONU</a:t>
            </a:r>
            <a:r>
              <a:rPr lang="zh-CN" altLang="en-US" dirty="0" smtClean="0"/>
              <a:t>产品，后续又基于此产品开发</a:t>
            </a:r>
            <a:r>
              <a:rPr lang="en-US" altLang="zh-CN" dirty="0" smtClean="0"/>
              <a:t>EOC</a:t>
            </a:r>
            <a:r>
              <a:rPr lang="zh-CN" altLang="en-US" dirty="0" smtClean="0"/>
              <a:t>，交换机产品</a:t>
            </a:r>
            <a:endParaRPr lang="en-US" altLang="zh-CN" dirty="0" smtClean="0"/>
          </a:p>
          <a:p>
            <a:r>
              <a:rPr lang="zh-CN" altLang="en-US" dirty="0" smtClean="0"/>
              <a:t>采用开源代码进行快速整合，提供方便的接口进行</a:t>
            </a:r>
            <a:r>
              <a:rPr lang="en-US" altLang="zh-CN" dirty="0" smtClean="0"/>
              <a:t>SDK,LINUX</a:t>
            </a:r>
            <a:r>
              <a:rPr lang="zh-CN" altLang="en-US" dirty="0" smtClean="0"/>
              <a:t>内核升级</a:t>
            </a:r>
            <a:endParaRPr lang="en-US" altLang="zh-CN" dirty="0" smtClean="0"/>
          </a:p>
          <a:p>
            <a:r>
              <a:rPr lang="zh-CN" altLang="en-US" dirty="0" smtClean="0"/>
              <a:t>产品和平台隔离，公共特性平台维护，私有特性产品维护，方便组织开发和维护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786058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谢 谢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目录组织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1285860"/>
            <a:ext cx="4429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Trunk</a:t>
            </a:r>
          </a:p>
          <a:p>
            <a:r>
              <a:rPr lang="en-US" altLang="zh-CN" dirty="0" smtClean="0"/>
              <a:t>      |</a:t>
            </a:r>
          </a:p>
          <a:p>
            <a:r>
              <a:rPr lang="en-US" altLang="zh-CN" dirty="0" smtClean="0"/>
              <a:t>       ---app                   //</a:t>
            </a:r>
            <a:r>
              <a:rPr lang="zh-CN" altLang="en-US" dirty="0" smtClean="0"/>
              <a:t>软件平台代码</a:t>
            </a:r>
            <a:endParaRPr lang="en-US" altLang="zh-CN" dirty="0" smtClean="0"/>
          </a:p>
          <a:p>
            <a:r>
              <a:rPr lang="en-US" altLang="zh-CN" dirty="0" smtClean="0"/>
              <a:t>      |</a:t>
            </a:r>
          </a:p>
          <a:p>
            <a:r>
              <a:rPr lang="en-US" altLang="zh-CN" dirty="0" smtClean="0"/>
              <a:t>       ------</a:t>
            </a:r>
            <a:r>
              <a:rPr lang="en-US" altLang="zh-CN" dirty="0" err="1" smtClean="0"/>
              <a:t>kconfig</a:t>
            </a:r>
            <a:r>
              <a:rPr lang="en-US" altLang="zh-CN" dirty="0" smtClean="0"/>
              <a:t>       //</a:t>
            </a:r>
            <a:r>
              <a:rPr lang="zh-CN" altLang="en-US" dirty="0" smtClean="0"/>
              <a:t>平台模块配置文件</a:t>
            </a:r>
            <a:endParaRPr lang="en-US" altLang="zh-CN" dirty="0" smtClean="0"/>
          </a:p>
          <a:p>
            <a:r>
              <a:rPr lang="en-US" altLang="zh-CN" dirty="0" smtClean="0"/>
              <a:t>      |</a:t>
            </a:r>
          </a:p>
          <a:p>
            <a:r>
              <a:rPr lang="en-US" altLang="zh-CN" dirty="0" smtClean="0"/>
              <a:t>       -------kernel      //</a:t>
            </a:r>
            <a:r>
              <a:rPr lang="zh-CN" altLang="en-US" dirty="0" smtClean="0"/>
              <a:t>平台内核相关代码</a:t>
            </a:r>
            <a:endParaRPr lang="en-US" altLang="zh-CN" dirty="0" smtClean="0"/>
          </a:p>
          <a:p>
            <a:r>
              <a:rPr lang="en-US" altLang="zh-CN" dirty="0" smtClean="0"/>
              <a:t>      |</a:t>
            </a:r>
          </a:p>
          <a:p>
            <a:r>
              <a:rPr lang="en-US" altLang="zh-CN" dirty="0" smtClean="0"/>
              <a:t>       ------product    // </a:t>
            </a:r>
            <a:r>
              <a:rPr lang="zh-CN" altLang="en-US" dirty="0" smtClean="0"/>
              <a:t>产品相关代码</a:t>
            </a:r>
            <a:endParaRPr lang="en-US" altLang="zh-CN" dirty="0" smtClean="0"/>
          </a:p>
          <a:p>
            <a:r>
              <a:rPr lang="en-US" altLang="zh-CN" dirty="0" smtClean="0"/>
              <a:t>      |</a:t>
            </a:r>
          </a:p>
          <a:p>
            <a:r>
              <a:rPr lang="en-US" altLang="zh-CN" dirty="0" smtClean="0"/>
              <a:t>       ------scripts     //</a:t>
            </a:r>
            <a:r>
              <a:rPr lang="zh-CN" altLang="en-US" dirty="0" smtClean="0"/>
              <a:t>模块相关脚本文件</a:t>
            </a:r>
            <a:endParaRPr lang="en-US" altLang="zh-CN" dirty="0" smtClean="0"/>
          </a:p>
          <a:p>
            <a:r>
              <a:rPr lang="en-US" altLang="zh-CN" dirty="0" smtClean="0"/>
              <a:t>       |</a:t>
            </a:r>
          </a:p>
          <a:p>
            <a:r>
              <a:rPr lang="en-US" altLang="zh-CN" dirty="0" smtClean="0"/>
              <a:t>       -------</a:t>
            </a:r>
            <a:r>
              <a:rPr lang="en-US" altLang="zh-CN" dirty="0" err="1" smtClean="0"/>
              <a:t>toolchains</a:t>
            </a:r>
            <a:r>
              <a:rPr lang="en-US" altLang="zh-CN" dirty="0" smtClean="0"/>
              <a:t>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编译工具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目录组织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1285860"/>
            <a:ext cx="4429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Makefile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</a:t>
            </a:r>
          </a:p>
          <a:p>
            <a:r>
              <a:rPr lang="en-US" altLang="zh-CN" dirty="0" smtClean="0"/>
              <a:t>     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40150" y="3071813"/>
          <a:ext cx="1662113" cy="712787"/>
        </p:xfrm>
        <a:graphic>
          <a:graphicData uri="http://schemas.openxmlformats.org/presentationml/2006/ole">
            <p:oleObj spid="_x0000_s26626" name="包装程序外壳对象" showAsIcon="1" r:id="rId4" imgW="166248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系统启动流程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71802" y="1428736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71802" y="2214554"/>
            <a:ext cx="185738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内核初始化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143240" y="2928934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143240" y="3643314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正常运行 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929058" y="185736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929058" y="2643182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929058" y="3357562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系统启动流程</a:t>
            </a:r>
            <a:endParaRPr lang="zh-CN" altLang="en-US" dirty="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914400" y="2433638"/>
            <a:ext cx="1627188" cy="3857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硬件初始化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762000" y="3949700"/>
            <a:ext cx="1936750" cy="6223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超时？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3200400" y="2106613"/>
            <a:ext cx="2163763" cy="3857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用户操作界面</a:t>
            </a:r>
          </a:p>
        </p:txBody>
      </p:sp>
      <p:cxnSp>
        <p:nvCxnSpPr>
          <p:cNvPr id="15" name="AutoShape 16"/>
          <p:cNvCxnSpPr>
            <a:cxnSpLocks noChangeShapeType="1"/>
            <a:stCxn id="33" idx="3"/>
            <a:endCxn id="14" idx="0"/>
          </p:cNvCxnSpPr>
          <p:nvPr/>
        </p:nvCxnSpPr>
        <p:spPr bwMode="auto">
          <a:xfrm flipV="1">
            <a:off x="2698750" y="2106613"/>
            <a:ext cx="1584325" cy="1316037"/>
          </a:xfrm>
          <a:prstGeom prst="bentConnector4">
            <a:avLst>
              <a:gd name="adj1" fmla="val 15833"/>
              <a:gd name="adj2" fmla="val 1173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4495800" y="3500438"/>
            <a:ext cx="1627188" cy="3857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软件</a:t>
            </a:r>
            <a:r>
              <a:rPr lang="en-US" altLang="zh-CN">
                <a:latin typeface="Arial" pitchFamily="34" charset="0"/>
              </a:rPr>
              <a:t>TFTP</a:t>
            </a:r>
            <a:r>
              <a:rPr lang="zh-CN" altLang="en-US">
                <a:latin typeface="Arial" pitchFamily="34" charset="0"/>
              </a:rPr>
              <a:t>升级</a:t>
            </a:r>
          </a:p>
        </p:txBody>
      </p:sp>
      <p:cxnSp>
        <p:nvCxnSpPr>
          <p:cNvPr id="17" name="AutoShape 19"/>
          <p:cNvCxnSpPr>
            <a:cxnSpLocks noChangeShapeType="1"/>
            <a:endCxn id="26" idx="0"/>
          </p:cNvCxnSpPr>
          <p:nvPr/>
        </p:nvCxnSpPr>
        <p:spPr bwMode="auto">
          <a:xfrm rot="5400000">
            <a:off x="3511550" y="2727325"/>
            <a:ext cx="1008063" cy="538163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" name="AutoShape 20"/>
          <p:cNvCxnSpPr>
            <a:cxnSpLocks noChangeShapeType="1"/>
            <a:stCxn id="14" idx="2"/>
            <a:endCxn id="16" idx="0"/>
          </p:cNvCxnSpPr>
          <p:nvPr/>
        </p:nvCxnSpPr>
        <p:spPr bwMode="auto">
          <a:xfrm rot="16200000" flipH="1">
            <a:off x="4292600" y="2482850"/>
            <a:ext cx="1008063" cy="1027113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6372225" y="3500438"/>
            <a:ext cx="2279650" cy="3857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产测及调试界面</a:t>
            </a:r>
          </a:p>
        </p:txBody>
      </p:sp>
      <p:cxnSp>
        <p:nvCxnSpPr>
          <p:cNvPr id="20" name="AutoShape 23"/>
          <p:cNvCxnSpPr>
            <a:cxnSpLocks noChangeShapeType="1"/>
            <a:stCxn id="14" idx="2"/>
            <a:endCxn id="19" idx="0"/>
          </p:cNvCxnSpPr>
          <p:nvPr/>
        </p:nvCxnSpPr>
        <p:spPr bwMode="auto">
          <a:xfrm rot="16200000" flipH="1">
            <a:off x="5393531" y="1381919"/>
            <a:ext cx="1008063" cy="3228975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6227763" y="4941888"/>
            <a:ext cx="1233487" cy="3857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产测命令</a:t>
            </a: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7524750" y="4941888"/>
            <a:ext cx="1150938" cy="3857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调试命令</a:t>
            </a:r>
          </a:p>
        </p:txBody>
      </p:sp>
      <p:cxnSp>
        <p:nvCxnSpPr>
          <p:cNvPr id="23" name="AutoShape 27"/>
          <p:cNvCxnSpPr>
            <a:cxnSpLocks noChangeShapeType="1"/>
            <a:stCxn id="19" idx="2"/>
            <a:endCxn id="21" idx="0"/>
          </p:cNvCxnSpPr>
          <p:nvPr/>
        </p:nvCxnSpPr>
        <p:spPr bwMode="auto">
          <a:xfrm rot="5400000">
            <a:off x="6650831" y="4080669"/>
            <a:ext cx="1055688" cy="666750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" name="AutoShape 28"/>
          <p:cNvCxnSpPr>
            <a:cxnSpLocks noChangeShapeType="1"/>
            <a:stCxn id="19" idx="2"/>
            <a:endCxn id="22" idx="0"/>
          </p:cNvCxnSpPr>
          <p:nvPr/>
        </p:nvCxnSpPr>
        <p:spPr bwMode="auto">
          <a:xfrm rot="16200000" flipH="1">
            <a:off x="7278688" y="4119562"/>
            <a:ext cx="1055688" cy="588963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5" name="AutoShape 29"/>
          <p:cNvCxnSpPr>
            <a:cxnSpLocks noChangeShapeType="1"/>
            <a:stCxn id="16" idx="2"/>
            <a:endCxn id="26" idx="2"/>
          </p:cNvCxnSpPr>
          <p:nvPr/>
        </p:nvCxnSpPr>
        <p:spPr bwMode="auto">
          <a:xfrm rot="5400000">
            <a:off x="4527550" y="3105150"/>
            <a:ext cx="1588" cy="1563688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3203575" y="3500438"/>
            <a:ext cx="1085850" cy="385762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系统重启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914400" y="1747838"/>
            <a:ext cx="1627188" cy="385762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系统上电</a:t>
            </a: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914400" y="4948238"/>
            <a:ext cx="1627188" cy="3857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启动</a:t>
            </a:r>
            <a:r>
              <a:rPr lang="en-US" altLang="zh-CN">
                <a:latin typeface="Arial" pitchFamily="34" charset="0"/>
              </a:rPr>
              <a:t>Linux</a:t>
            </a:r>
          </a:p>
        </p:txBody>
      </p:sp>
      <p:cxnSp>
        <p:nvCxnSpPr>
          <p:cNvPr id="29" name="AutoShape 35"/>
          <p:cNvCxnSpPr>
            <a:cxnSpLocks noChangeShapeType="1"/>
            <a:stCxn id="27" idx="2"/>
            <a:endCxn id="10" idx="0"/>
          </p:cNvCxnSpPr>
          <p:nvPr/>
        </p:nvCxnSpPr>
        <p:spPr bwMode="auto">
          <a:xfrm>
            <a:off x="1728788" y="2133600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6"/>
          <p:cNvCxnSpPr>
            <a:cxnSpLocks noChangeShapeType="1"/>
            <a:stCxn id="10" idx="2"/>
            <a:endCxn id="33" idx="0"/>
          </p:cNvCxnSpPr>
          <p:nvPr/>
        </p:nvCxnSpPr>
        <p:spPr bwMode="auto">
          <a:xfrm>
            <a:off x="1728788" y="2819400"/>
            <a:ext cx="1587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37"/>
          <p:cNvCxnSpPr>
            <a:cxnSpLocks noChangeShapeType="1"/>
            <a:stCxn id="33" idx="2"/>
            <a:endCxn id="13" idx="0"/>
          </p:cNvCxnSpPr>
          <p:nvPr/>
        </p:nvCxnSpPr>
        <p:spPr bwMode="auto">
          <a:xfrm>
            <a:off x="1730375" y="373380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38"/>
          <p:cNvCxnSpPr>
            <a:cxnSpLocks noChangeShapeType="1"/>
            <a:stCxn id="13" idx="2"/>
            <a:endCxn id="28" idx="0"/>
          </p:cNvCxnSpPr>
          <p:nvPr/>
        </p:nvCxnSpPr>
        <p:spPr bwMode="auto">
          <a:xfrm flipH="1">
            <a:off x="1728788" y="4572000"/>
            <a:ext cx="1587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AutoShape 39"/>
          <p:cNvSpPr>
            <a:spLocks noChangeArrowheads="1"/>
          </p:cNvSpPr>
          <p:nvPr/>
        </p:nvSpPr>
        <p:spPr bwMode="auto">
          <a:xfrm>
            <a:off x="762000" y="3111500"/>
            <a:ext cx="1936750" cy="6223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用户输入？</a:t>
            </a:r>
          </a:p>
        </p:txBody>
      </p:sp>
      <p:cxnSp>
        <p:nvCxnSpPr>
          <p:cNvPr id="34" name="AutoShape 40"/>
          <p:cNvCxnSpPr>
            <a:cxnSpLocks noChangeShapeType="1"/>
            <a:stCxn id="13" idx="1"/>
            <a:endCxn id="33" idx="1"/>
          </p:cNvCxnSpPr>
          <p:nvPr/>
        </p:nvCxnSpPr>
        <p:spPr bwMode="auto">
          <a:xfrm rot="10800000" flipH="1">
            <a:off x="762000" y="3422650"/>
            <a:ext cx="1588" cy="8382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AutoShape 41"/>
          <p:cNvSpPr>
            <a:spLocks noChangeArrowheads="1"/>
          </p:cNvSpPr>
          <p:nvPr/>
        </p:nvSpPr>
        <p:spPr bwMode="auto">
          <a:xfrm>
            <a:off x="914400" y="5710238"/>
            <a:ext cx="1627188" cy="385762"/>
          </a:xfrm>
          <a:prstGeom prst="flowChartTerminator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内核启动阶段</a:t>
            </a:r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>
            <a:off x="1752600" y="5329238"/>
            <a:ext cx="1588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系统启动流程</a:t>
            </a:r>
            <a:endParaRPr lang="zh-CN" altLang="en-US" dirty="0"/>
          </a:p>
        </p:txBody>
      </p:sp>
      <p:sp>
        <p:nvSpPr>
          <p:cNvPr id="55" name="AutoShape 7"/>
          <p:cNvSpPr>
            <a:spLocks noChangeArrowheads="1"/>
          </p:cNvSpPr>
          <p:nvPr/>
        </p:nvSpPr>
        <p:spPr bwMode="auto">
          <a:xfrm>
            <a:off x="755650" y="4005263"/>
            <a:ext cx="2209800" cy="4572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Init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进程</a:t>
            </a:r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>
            <a:off x="2700338" y="36449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7" name="AutoShape 11"/>
          <p:cNvSpPr>
            <a:spLocks noChangeArrowheads="1"/>
          </p:cNvSpPr>
          <p:nvPr/>
        </p:nvSpPr>
        <p:spPr bwMode="auto">
          <a:xfrm>
            <a:off x="250825" y="4868863"/>
            <a:ext cx="3241675" cy="376237"/>
          </a:xfrm>
          <a:prstGeom prst="flowChartPredefined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按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inittab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配置文件启动进程</a:t>
            </a:r>
          </a:p>
        </p:txBody>
      </p:sp>
      <p:cxnSp>
        <p:nvCxnSpPr>
          <p:cNvPr id="58" name="AutoShape 12"/>
          <p:cNvCxnSpPr>
            <a:cxnSpLocks noChangeShapeType="1"/>
            <a:stCxn id="55" idx="2"/>
            <a:endCxn id="57" idx="0"/>
          </p:cNvCxnSpPr>
          <p:nvPr/>
        </p:nvCxnSpPr>
        <p:spPr bwMode="auto">
          <a:xfrm>
            <a:off x="1860550" y="4462463"/>
            <a:ext cx="11113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13"/>
          <p:cNvCxnSpPr>
            <a:cxnSpLocks noChangeShapeType="1"/>
            <a:stCxn id="57" idx="3"/>
            <a:endCxn id="55" idx="3"/>
          </p:cNvCxnSpPr>
          <p:nvPr/>
        </p:nvCxnSpPr>
        <p:spPr bwMode="auto">
          <a:xfrm flipH="1" flipV="1">
            <a:off x="2965450" y="4233863"/>
            <a:ext cx="527050" cy="823912"/>
          </a:xfrm>
          <a:prstGeom prst="bentConnector3">
            <a:avLst>
              <a:gd name="adj1" fmla="val -975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5580063" y="2276475"/>
            <a:ext cx="2351087" cy="466725"/>
          </a:xfrm>
          <a:prstGeom prst="flowChartPredefined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RC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脚本</a:t>
            </a:r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580063" y="3068638"/>
            <a:ext cx="2351087" cy="3810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挂接文件系统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>
            <a:off x="5580063" y="3716338"/>
            <a:ext cx="2351087" cy="474662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系统全局初始化</a:t>
            </a:r>
          </a:p>
        </p:txBody>
      </p:sp>
      <p:sp>
        <p:nvSpPr>
          <p:cNvPr id="63" name="AutoShape 21"/>
          <p:cNvSpPr>
            <a:spLocks noChangeArrowheads="1"/>
          </p:cNvSpPr>
          <p:nvPr/>
        </p:nvSpPr>
        <p:spPr bwMode="auto">
          <a:xfrm>
            <a:off x="5580063" y="4508500"/>
            <a:ext cx="2351087" cy="368300"/>
          </a:xfrm>
          <a:prstGeom prst="flowChartProcess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启动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Mp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进程</a:t>
            </a:r>
          </a:p>
        </p:txBody>
      </p:sp>
      <p:cxnSp>
        <p:nvCxnSpPr>
          <p:cNvPr id="64" name="AutoShape 24"/>
          <p:cNvCxnSpPr>
            <a:cxnSpLocks noChangeShapeType="1"/>
            <a:stCxn id="60" idx="2"/>
            <a:endCxn id="61" idx="0"/>
          </p:cNvCxnSpPr>
          <p:nvPr/>
        </p:nvCxnSpPr>
        <p:spPr bwMode="auto">
          <a:xfrm>
            <a:off x="6756400" y="2743200"/>
            <a:ext cx="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25"/>
          <p:cNvCxnSpPr>
            <a:cxnSpLocks noChangeShapeType="1"/>
            <a:stCxn id="61" idx="2"/>
            <a:endCxn id="62" idx="0"/>
          </p:cNvCxnSpPr>
          <p:nvPr/>
        </p:nvCxnSpPr>
        <p:spPr bwMode="auto">
          <a:xfrm>
            <a:off x="6756400" y="3449638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26"/>
          <p:cNvCxnSpPr>
            <a:cxnSpLocks noChangeShapeType="1"/>
            <a:stCxn id="62" idx="2"/>
            <a:endCxn id="63" idx="0"/>
          </p:cNvCxnSpPr>
          <p:nvPr/>
        </p:nvCxnSpPr>
        <p:spPr bwMode="auto">
          <a:xfrm>
            <a:off x="6756400" y="4191000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7" name="AutoShape 27"/>
          <p:cNvSpPr>
            <a:spLocks noChangeArrowheads="1"/>
          </p:cNvSpPr>
          <p:nvPr/>
        </p:nvSpPr>
        <p:spPr bwMode="auto">
          <a:xfrm>
            <a:off x="5580063" y="5257800"/>
            <a:ext cx="2351087" cy="381000"/>
          </a:xfrm>
          <a:prstGeom prst="flowChartTerminator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配置恢复阶段</a:t>
            </a:r>
          </a:p>
        </p:txBody>
      </p:sp>
      <p:cxnSp>
        <p:nvCxnSpPr>
          <p:cNvPr id="68" name="AutoShape 28"/>
          <p:cNvCxnSpPr>
            <a:cxnSpLocks noChangeShapeType="1"/>
            <a:stCxn id="63" idx="2"/>
            <a:endCxn id="67" idx="0"/>
          </p:cNvCxnSpPr>
          <p:nvPr/>
        </p:nvCxnSpPr>
        <p:spPr bwMode="auto">
          <a:xfrm>
            <a:off x="67564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AutoShape 30"/>
          <p:cNvSpPr>
            <a:spLocks noChangeArrowheads="1"/>
          </p:cNvSpPr>
          <p:nvPr/>
        </p:nvSpPr>
        <p:spPr bwMode="auto">
          <a:xfrm>
            <a:off x="827088" y="1962150"/>
            <a:ext cx="2089150" cy="385763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Arial" pitchFamily="34" charset="0"/>
              </a:rPr>
              <a:t>内核启动</a:t>
            </a:r>
          </a:p>
        </p:txBody>
      </p:sp>
      <p:cxnSp>
        <p:nvCxnSpPr>
          <p:cNvPr id="70" name="AutoShape 31"/>
          <p:cNvCxnSpPr>
            <a:cxnSpLocks noChangeShapeType="1"/>
            <a:stCxn id="69" idx="2"/>
            <a:endCxn id="71" idx="0"/>
          </p:cNvCxnSpPr>
          <p:nvPr/>
        </p:nvCxnSpPr>
        <p:spPr bwMode="auto">
          <a:xfrm>
            <a:off x="1871663" y="2347913"/>
            <a:ext cx="0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" name="AutoShape 32"/>
          <p:cNvSpPr>
            <a:spLocks noChangeArrowheads="1"/>
          </p:cNvSpPr>
          <p:nvPr/>
        </p:nvSpPr>
        <p:spPr bwMode="auto">
          <a:xfrm>
            <a:off x="395288" y="2611438"/>
            <a:ext cx="2952750" cy="4572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dirty="0"/>
              <a:t>控制权从内核转到应用程序</a:t>
            </a:r>
          </a:p>
        </p:txBody>
      </p:sp>
      <p:cxnSp>
        <p:nvCxnSpPr>
          <p:cNvPr id="72" name="AutoShape 33"/>
          <p:cNvCxnSpPr>
            <a:cxnSpLocks noChangeShapeType="1"/>
            <a:stCxn id="71" idx="2"/>
            <a:endCxn id="55" idx="0"/>
          </p:cNvCxnSpPr>
          <p:nvPr/>
        </p:nvCxnSpPr>
        <p:spPr bwMode="auto">
          <a:xfrm flipH="1">
            <a:off x="1860550" y="3068638"/>
            <a:ext cx="11113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AutoShape 6"/>
          <p:cNvSpPr>
            <a:spLocks noChangeArrowheads="1"/>
          </p:cNvSpPr>
          <p:nvPr/>
        </p:nvSpPr>
        <p:spPr bwMode="auto">
          <a:xfrm>
            <a:off x="2032000" y="3213100"/>
            <a:ext cx="1676400" cy="431800"/>
          </a:xfrm>
          <a:prstGeom prst="flowChart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Inittab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配置文件</a:t>
            </a:r>
          </a:p>
        </p:txBody>
      </p:sp>
      <p:cxnSp>
        <p:nvCxnSpPr>
          <p:cNvPr id="74" name="AutoShape 34"/>
          <p:cNvCxnSpPr>
            <a:cxnSpLocks noChangeShapeType="1"/>
            <a:stCxn id="57" idx="2"/>
            <a:endCxn id="60" idx="0"/>
          </p:cNvCxnSpPr>
          <p:nvPr/>
        </p:nvCxnSpPr>
        <p:spPr bwMode="auto">
          <a:xfrm rot="5400000" flipH="1" flipV="1">
            <a:off x="2829719" y="1318419"/>
            <a:ext cx="2968625" cy="4884737"/>
          </a:xfrm>
          <a:prstGeom prst="bentConnector5">
            <a:avLst>
              <a:gd name="adj1" fmla="val -7699"/>
              <a:gd name="adj2" fmla="val 54565"/>
              <a:gd name="adj3" fmla="val 1076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系统启动流程</a:t>
            </a:r>
            <a:endParaRPr lang="zh-CN" altLang="en-US" dirty="0"/>
          </a:p>
        </p:txBody>
      </p:sp>
      <p:sp>
        <p:nvSpPr>
          <p:cNvPr id="55" name="AutoShape 7"/>
          <p:cNvSpPr>
            <a:spLocks noChangeArrowheads="1"/>
          </p:cNvSpPr>
          <p:nvPr/>
        </p:nvSpPr>
        <p:spPr bwMode="auto">
          <a:xfrm>
            <a:off x="3143240" y="3714752"/>
            <a:ext cx="2209800" cy="4572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接口事件注册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9" name="AutoShape 30"/>
          <p:cNvSpPr>
            <a:spLocks noChangeArrowheads="1"/>
          </p:cNvSpPr>
          <p:nvPr/>
        </p:nvSpPr>
        <p:spPr bwMode="auto">
          <a:xfrm>
            <a:off x="3143240" y="1571612"/>
            <a:ext cx="2089150" cy="385763"/>
          </a:xfrm>
          <a:prstGeom prst="flowChartPreparat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master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启动</a:t>
            </a: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3000364" y="2357430"/>
            <a:ext cx="2524122" cy="4572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初始化共享内存</a:t>
            </a:r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3000364" y="3071810"/>
            <a:ext cx="2524122" cy="4572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恢复配置和接口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3143240" y="5072074"/>
            <a:ext cx="2209800" cy="4572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启动接口扫描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3143240" y="4357694"/>
            <a:ext cx="2209800" cy="4572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系统配置下发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8" name="直接箭头连接符 27"/>
          <p:cNvCxnSpPr>
            <a:endCxn id="23" idx="0"/>
          </p:cNvCxnSpPr>
          <p:nvPr/>
        </p:nvCxnSpPr>
        <p:spPr>
          <a:xfrm rot="16200000" flipH="1">
            <a:off x="4046525" y="2141530"/>
            <a:ext cx="428628" cy="3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  <a:endCxn id="24" idx="0"/>
          </p:cNvCxnSpPr>
          <p:nvPr/>
        </p:nvCxnSpPr>
        <p:spPr>
          <a:xfrm rot="5400000">
            <a:off x="4133835" y="2943220"/>
            <a:ext cx="2571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2"/>
            <a:endCxn id="55" idx="0"/>
          </p:cNvCxnSpPr>
          <p:nvPr/>
        </p:nvCxnSpPr>
        <p:spPr>
          <a:xfrm rot="5400000">
            <a:off x="4162412" y="3614739"/>
            <a:ext cx="185742" cy="1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5" idx="2"/>
            <a:endCxn id="26" idx="0"/>
          </p:cNvCxnSpPr>
          <p:nvPr/>
        </p:nvCxnSpPr>
        <p:spPr>
          <a:xfrm rot="5400000">
            <a:off x="4155269" y="4264823"/>
            <a:ext cx="1857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2"/>
            <a:endCxn id="25" idx="0"/>
          </p:cNvCxnSpPr>
          <p:nvPr/>
        </p:nvCxnSpPr>
        <p:spPr>
          <a:xfrm rot="5400000">
            <a:off x="4119550" y="4943484"/>
            <a:ext cx="2571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8ECDA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CD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2771</TotalTime>
  <Words>760</Words>
  <PresentationFormat>全屏显示(4:3)</PresentationFormat>
  <Paragraphs>312</Paragraphs>
  <Slides>30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龙腾四海</vt:lpstr>
      <vt:lpstr>包装程序外壳对象</vt:lpstr>
      <vt:lpstr>程序包</vt:lpstr>
      <vt:lpstr>LWARE 基础架构</vt:lpstr>
      <vt:lpstr>目录</vt:lpstr>
      <vt:lpstr>平台介绍</vt:lpstr>
      <vt:lpstr>目录组织</vt:lpstr>
      <vt:lpstr>目录组织</vt:lpstr>
      <vt:lpstr>系统启动流程</vt:lpstr>
      <vt:lpstr>系统启动流程</vt:lpstr>
      <vt:lpstr>系统启动流程</vt:lpstr>
      <vt:lpstr>系统启动流程</vt:lpstr>
      <vt:lpstr>配置管理</vt:lpstr>
      <vt:lpstr>配置管理</vt:lpstr>
      <vt:lpstr>配置管理</vt:lpstr>
      <vt:lpstr>配置管理</vt:lpstr>
      <vt:lpstr>配置管理</vt:lpstr>
      <vt:lpstr>配置管理</vt:lpstr>
      <vt:lpstr>配置管理</vt:lpstr>
      <vt:lpstr>配置管理</vt:lpstr>
      <vt:lpstr>配置管理</vt:lpstr>
      <vt:lpstr>配置管理</vt:lpstr>
      <vt:lpstr>接口管理</vt:lpstr>
      <vt:lpstr>接口管理</vt:lpstr>
      <vt:lpstr>接口管理</vt:lpstr>
      <vt:lpstr>接口管理</vt:lpstr>
      <vt:lpstr>接口管理</vt:lpstr>
      <vt:lpstr>接口管理</vt:lpstr>
      <vt:lpstr>接口管理</vt:lpstr>
      <vt:lpstr>接口管理</vt:lpstr>
      <vt:lpstr>驱动管理</vt:lpstr>
      <vt:lpstr>FAQ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MC版本测试策略</dc:title>
  <dc:creator>mengxin</dc:creator>
  <cp:lastModifiedBy>dengjian</cp:lastModifiedBy>
  <cp:revision>167</cp:revision>
  <dcterms:created xsi:type="dcterms:W3CDTF">2012-12-11T01:59:15Z</dcterms:created>
  <dcterms:modified xsi:type="dcterms:W3CDTF">2013-08-09T04:03:28Z</dcterms:modified>
</cp:coreProperties>
</file>