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ydailynews.com/entertainment/tv-movies/online-push-bert-ernie-gay-wedding-sesame-street-article-1.947839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nologyreview.com/2015/09/15/166239/first-detailed-public-map-of-us-internet-backbone-could-make-it-stronger/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CSS/CSS_Selectors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d1f6b8b4_1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d1f6b8b4_1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eb84db9b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eb84db9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b84db9b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b84db9b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b84db9b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b84db9b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b84db9b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b84db9b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b84db9b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b84db9b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b84db9b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b84db9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d1f6b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d1f6b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eb84db9b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eb84db9b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d1f6b8b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d1f6b8b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4d1f6b8b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4d1f6b8b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4efe25bc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4efe25bc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https://www.nydailynews.com/entertainment/tv-movies/online-push-bert-ernie-gay-wedding-sesame-street-article-1.947839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d1f6b8b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d1f6b8b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d1f6b8b4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d1f6b8b4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d1f6b8b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d1f6b8b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d1f6b8b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d1f6b8b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d1f6b8b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d1f6b8b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d1f6b8b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d1f6b8b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d1f6b8b4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d1f6b8b4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d1f6b8b4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d1f6b8b4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d1f6b8b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d1f6b8b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4efe25bc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4efe25bc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d1f6b8b4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d1f6b8b4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d1f6b8b4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d1f6b8b4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d1f6b8b4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d1f6b8b4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4d1f6b8b4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4d1f6b8b4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d1f6b8b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d1f6b8b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efe25b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efe25b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d1f6b8b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d1f6b8b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b84db9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eb84db9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d1f6b8b4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d1f6b8b4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eb84db9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eb84db9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b84db9b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b84db9b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eb84db9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eb84db9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eb84db9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eb84db9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eb84db9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eb84db9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eb84db9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eb84db9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d1f6b8b4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d1f6b8b4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d1f6b8b4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d1f6b8b4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eb84db9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eb84db9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eb84db9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eb84db9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d1f6b8b4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d1f6b8b4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4efe25bc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4efe25bc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b84db9b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b84db9b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https://www.technologyreview.com/2015/09/15/166239/first-detailed-public-map-of-us-internet-backbone-could-make-it-stronger/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4a8fca6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4a8fca6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https://developer.mozilla.org/en-US/docs/Web/CSS/CSS_Selectors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d1f6b8b4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d1f6b8b4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d1f6b8b4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d1f6b8b4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4d1f6b8b4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4d1f6b8b4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d1f6b8b4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d1f6b8b4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d1f6b8b4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d1f6b8b4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4d1f6b8b4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4d1f6b8b4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eb84db9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eb84db9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4d1f6b8b4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4d1f6b8b4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eb84db9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eb84db9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b84db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b84db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4d1f6b8b4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4d1f6b8b4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4d1f6b8b4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4d1f6b8b4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d1f6b8b4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d1f6b8b4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eb84db9b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eb84db9b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4d1f6b8b4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4d1f6b8b4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eb84db9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eb84db9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4d1f6b8b4_1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4d1f6b8b4_1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eb84db9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eb84db9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4d1f6b8b4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4d1f6b8b4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eb84db9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eb84db9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d1f6b8b4_1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d1f6b8b4_1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4d1f6b8b4_1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4d1f6b8b4_1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4d1f6b8b4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4d1f6b8b4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eb84db9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eb84db9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4d1f6b8b4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4d1f6b8b4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4d1f6b8b4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4d1f6b8b4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4d1f6b8b4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4d1f6b8b4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4d1f6b8b4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4d1f6b8b4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7bf6b75c93f59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7bf6b75c93f59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eb84db9b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eb84db9b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eb84db9b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eb84db9b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J7jWw5340-U" TargetMode="External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cUJlRNRguAM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80</a:t>
            </a:r>
            <a:r>
              <a:rPr lang="en">
                <a:solidFill>
                  <a:srgbClr val="FFFFFF"/>
                </a:solidFill>
              </a:rPr>
              <a:t>                 </a:t>
            </a:r>
            <a:r>
              <a:rPr lang="en">
                <a:solidFill>
                  <a:srgbClr val="666666"/>
                </a:solidFill>
              </a:rPr>
              <a:t>HTTP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443</a:t>
            </a:r>
            <a:r>
              <a:rPr i="1" lang="en">
                <a:solidFill>
                  <a:srgbClr val="FFFFFF"/>
                </a:solidFill>
              </a:rPr>
              <a:t>               </a:t>
            </a:r>
            <a:r>
              <a:rPr lang="en">
                <a:solidFill>
                  <a:srgbClr val="666666"/>
                </a:solidFill>
              </a:rPr>
              <a:t>HTTPS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by: http://www.orangefreesounds.com/chopin-waltz-op-64-no-2-in-c-sharp-minor/&#10;&#10;*** &#10; &#10;This is CS50, Harvard University's introduction to the intellectual enterprises of computer science and the art of programming. &#10; &#10;*** &#10; &#10;HOW TO SUBSCRIBE &#10; &#10;http://www.youtube.com/subscription_center?add_user=cs50tv &#10; &#10;HOW TO TAKE CS50 &#10; &#10;edX: https://cs50.edx.org/ &#10;Harvard Extension School: https://cs50.harvard.edu/extension &#10;Harvard Summer School: https://cs50.harvard.edu/summer &#10;OpenCourseWare: https://cs50.harvard.edu/x &#10; &#10;HOW TO JOIN CS50 COMMUNITIES &#10; &#10;Discord: https://discord.gg/T8QZqRx &#10;Ed: https://cs50.harvard.edu/x/ed &#10;Facebook Group: https://www.facebook.com/groups/cs50/ &#10;Faceboook Page: https://www.facebook.com/cs50/ &#10;GitHub: https://github.com/cs50 &#10;Gitter: https://gitter.im/cs50/x &#10;Instagram: https://instagram.com/cs50 &#10;LinkedIn Group: https://www.linkedin.com/groups/7437240/ &#10;LinkedIn Page: https://www.linkedin.com/school/cs50/ &#10;Quora: https://www.quora.com/topic/CS50 &#10;Slack: https://cs50.edx.org/slack &#10;Snapchat: https://www.snapchat.com/add/cs50 &#10;Twitter: https://twitter.com/cs50 &#10;YouTube: http://www.youtube.com/cs50 &#10; &#10;HOW TO FOLLOW DAVID J. MALAN &#10; &#10;Facebook: https://www.facebook.com/dmalan &#10;GitHub: https://github.com/dmalan &#10;Instagram: https://www.instagram.com/davidjmalan/ &#10;LinkedIn: https://www.linkedin.com/in/malan/ &#10;Quora: https://www.quora.com/profile/David-J-Malan &#10;Twitter: https://twitter.com/davidjmalan &#10; &#10;*** &#10; &#10;CS50 SHOP &#10; &#10;https://cs50.harvardshop.com/ &#10; &#10;*** &#10; &#10;LICENSE &#10; &#10;CC BY-NC-SA 4.0 &#10;Creative Commons Attribution-NonCommercial-ShareAlike 4.0 International Public License &#10;https://creativecommons.org/licenses/by-nc-sa/4.0/ &#10; &#10;David J. Malan &#10;https://cs.harvard.edu/malan &#10;malan@harvard.edu" id="110" name="Google Shape;110;p24" title="Passing TCP/IP Packet 1 of 2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by: http://www.orangefreesounds.com/la-traviata-opera/&#10;&#10;*** &#10; &#10;This is CS50, Harvard University's introduction to the intellectual enterprises of computer science and the art of programming. &#10; &#10;*** &#10; &#10;HOW TO SUBSCRIBE &#10; &#10;http://www.youtube.com/subscription_center?add_user=cs50tv &#10; &#10;HOW TO TAKE CS50 &#10; &#10;edX: https://cs50.edx.org/ &#10;Harvard Extension School: https://cs50.harvard.edu/extension &#10;Harvard Summer School: https://cs50.harvard.edu/summer &#10;OpenCourseWare: https://cs50.harvard.edu/x &#10; &#10;HOW TO JOIN CS50 COMMUNITIES &#10; &#10;Discord: https://discord.gg/T8QZqRx &#10;Ed: https://cs50.harvard.edu/x/ed &#10;Facebook Group: https://www.facebook.com/groups/cs50/ &#10;Faceboook Page: https://www.facebook.com/cs50/ &#10;GitHub: https://github.com/cs50 &#10;Gitter: https://gitter.im/cs50/x &#10;Instagram: https://instagram.com/cs50 &#10;LinkedIn Group: https://www.linkedin.com/groups/7437240/ &#10;LinkedIn Page: https://www.linkedin.com/school/cs50/ &#10;Quora: https://www.quora.com/topic/CS50 &#10;Slack: https://cs50.edx.org/slack &#10;Snapchat: https://www.snapchat.com/add/cs50 &#10;Twitter: https://twitter.com/cs50 &#10;YouTube: http://www.youtube.com/cs50 &#10; &#10;HOW TO FOLLOW DAVID J. MALAN &#10; &#10;Facebook: https://www.facebook.com/dmalan &#10;GitHub: https://github.com/dmalan &#10;Instagram: https://www.instagram.com/davidjmalan/ &#10;LinkedIn: https://www.linkedin.com/in/malan/ &#10;Quora: https://www.quora.com/profile/David-J-Malan &#10;Twitter: https://twitter.com/davidjmalan &#10; &#10;*** &#10; &#10;CS50 SHOP &#10; &#10;https://cs50.harvardshop.com/ &#10; &#10;*** &#10; &#10;LICENSE &#10; &#10;CC BY-NC-SA 4.0 &#10;Creative Commons Attribution-NonCommercial-ShareAlike 4.0 International Public License &#10;https://creativecommons.org/licenses/by-nc-sa/4.0/ &#10; &#10;David J. Malan &#10;https://cs.harvard.edu/malan &#10;malan@harvard.edu" id="115" name="Google Shape;115;p25" title="Passing TCP/IP Packet 2 of 2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https://www.example.com/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https</a:t>
            </a:r>
            <a:r>
              <a:rPr lang="en">
                <a:solidFill>
                  <a:srgbClr val="FFFFFF"/>
                </a:solidFill>
              </a:rPr>
              <a:t>://www.example.com/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</a:t>
            </a:r>
            <a:r>
              <a:rPr lang="en">
                <a:solidFill>
                  <a:srgbClr val="FFFF00"/>
                </a:solidFill>
              </a:rPr>
              <a:t>example.com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https://www.example.</a:t>
            </a:r>
            <a:r>
              <a:rPr lang="en">
                <a:solidFill>
                  <a:srgbClr val="FFFF00"/>
                </a:solidFill>
              </a:rPr>
              <a:t>com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88" y="304800"/>
            <a:ext cx="64840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</a:t>
            </a:r>
            <a:r>
              <a:rPr lang="en">
                <a:solidFill>
                  <a:srgbClr val="FFFF00"/>
                </a:solidFill>
              </a:rPr>
              <a:t>www</a:t>
            </a:r>
            <a:r>
              <a:rPr lang="en">
                <a:solidFill>
                  <a:srgbClr val="FFFFFF"/>
                </a:solidFill>
              </a:rPr>
              <a:t>.example.com/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https://www.example.com/</a:t>
            </a:r>
            <a:r>
              <a:rPr lang="en">
                <a:solidFill>
                  <a:srgbClr val="000000"/>
                </a:solidFill>
              </a:rPr>
              <a:t>index.html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https://www.example.com/</a:t>
            </a:r>
            <a:r>
              <a:rPr lang="en">
                <a:solidFill>
                  <a:srgbClr val="FFFF00"/>
                </a:solidFill>
              </a:rPr>
              <a:t>index.html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/index.html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www.harvard.edu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HTTP/1.1 301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Moved Permanently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Location: https://www.harvard.edu/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HTTP/1.1 404 Not Found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301 Moved Permanently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302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304 Not Modified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307 Temporary Redirect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401 Unauthorized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403 Forbidden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404 Not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418 I'm a Teapot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500 Internal Server Error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503 Service Unavailable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safetyschool.org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www.harvardsucks.org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tags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lang="en"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5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hello, title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hello, body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6" name="Google Shape;286;p59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287" name="Google Shape;287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59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59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properties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250" y="-152400"/>
            <a:ext cx="719550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 selectors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selectors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 selectors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&lt;style&gt;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&lt;/style&gt;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5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&lt;link href="styles.css" rel="stylesheet"&gt;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validator.w3.org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8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7" name="Google Shape;3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5" name="Google Shape;34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7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7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3" name="Google Shape;35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1" name="Google Shape;3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7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9" name="Google Shape;3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7" name="Google Shape;37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74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5" name="Google Shape;38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" y="1864588"/>
            <a:ext cx="2872700" cy="14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75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" y="1864588"/>
            <a:ext cx="2872700" cy="14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7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76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1" name="Google Shape;4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8" y="1596438"/>
            <a:ext cx="2806225" cy="19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77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9" name="Google Shape;40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8" y="1596438"/>
            <a:ext cx="2806225" cy="19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8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7" name="Google Shape;41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0" y="845013"/>
            <a:ext cx="3054725" cy="34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79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5" name="Google Shape;42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0" y="845013"/>
            <a:ext cx="3054725" cy="34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8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0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3" name="Google Shape;43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30788"/>
            <a:ext cx="2121400" cy="148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8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1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1" name="Google Shape;44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30788"/>
            <a:ext cx="2121400" cy="148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462" y="587875"/>
            <a:ext cx="4407075" cy="39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2914350" y="4823400"/>
            <a:ext cx="3315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clkr.com</a:t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2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(let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9" name="Google Shape;449;p82"/>
          <p:cNvPicPr preferRelativeResize="0"/>
          <p:nvPr/>
        </p:nvPicPr>
        <p:blipFill rotWithShape="1">
          <a:blip r:embed="rId3">
            <a:alphaModFix/>
          </a:blip>
          <a:srcRect b="-880" l="0" r="0" t="880"/>
          <a:stretch/>
        </p:blipFill>
        <p:spPr>
          <a:xfrm>
            <a:off x="724863" y="1779650"/>
            <a:ext cx="2207875" cy="15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55" name="Google Shape;455;p83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456" name="Google Shape;45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83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8" name="Google Shape;458;p83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5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&lt;script&gt;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&lt;/script&gt;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6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&lt;script&gt;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&lt;/script&gt;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7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&lt;script src="scripts.js"&gt;&lt;/script&gt;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8"/>
          <p:cNvSpPr txBox="1"/>
          <p:nvPr>
            <p:ph idx="1" type="body"/>
          </p:nvPr>
        </p:nvSpPr>
        <p:spPr>
          <a:xfrm>
            <a:off x="311700" y="310500"/>
            <a:ext cx="8520600" cy="4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blur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drag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focus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mousedown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touchmove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