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15616" y="116632"/>
            <a:ext cx="7851648" cy="1828800"/>
          </a:xfrm>
        </p:spPr>
        <p:txBody>
          <a:bodyPr>
            <a:normAutofit/>
          </a:bodyPr>
          <a:lstStyle/>
          <a:p>
            <a:r>
              <a:rPr lang="pl-PL" sz="8000" dirty="0" smtClean="0">
                <a:solidFill>
                  <a:srgbClr val="92D050"/>
                </a:solidFill>
              </a:rPr>
              <a:t>ANDROID</a:t>
            </a:r>
            <a:endParaRPr lang="pl-PL" sz="8000" dirty="0">
              <a:solidFill>
                <a:srgbClr val="92D050"/>
              </a:solidFill>
            </a:endParaRPr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5760720" cy="57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b="1" dirty="0"/>
              <a:t>Android nie miał obsługiwać ekranów </a:t>
            </a:r>
            <a:r>
              <a:rPr lang="pl-PL" b="1" dirty="0" smtClean="0"/>
              <a:t>dotykowych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09" y="1935163"/>
            <a:ext cx="6606781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t="-582" r="-688" b="9048"/>
          <a:stretch/>
        </p:blipFill>
        <p:spPr>
          <a:xfrm>
            <a:off x="467544" y="1628800"/>
            <a:ext cx="8229600" cy="3822883"/>
          </a:xfrm>
        </p:spPr>
      </p:pic>
    </p:spTree>
    <p:extLst>
      <p:ext uri="{BB962C8B-B14F-4D97-AF65-F5344CB8AC3E}">
        <p14:creationId xmlns:p14="http://schemas.microsoft.com/office/powerpoint/2010/main" val="30057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t="24308" r="39216" b="6007"/>
          <a:stretch/>
        </p:blipFill>
        <p:spPr bwMode="auto">
          <a:xfrm>
            <a:off x="1259632" y="620688"/>
            <a:ext cx="6768752" cy="563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732240" y="630932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idc.com – Q3 2018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52327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1" dirty="0" err="1"/>
              <a:t>Rooting</a:t>
            </a:r>
            <a:r>
              <a:rPr lang="pl-PL" b="1" dirty="0"/>
              <a:t> co to i po co?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07504" y="1412776"/>
            <a:ext cx="8856984" cy="1107996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pl-PL" sz="6600" b="1" spc="50" dirty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Dziękujemy za uwagę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780"/>
          <a:stretch/>
        </p:blipFill>
        <p:spPr bwMode="auto">
          <a:xfrm>
            <a:off x="1083212" y="2555654"/>
            <a:ext cx="7076050" cy="411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7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Co to jest android?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Wersje androida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5881"/>
          <a:stretch/>
        </p:blipFill>
        <p:spPr>
          <a:xfrm>
            <a:off x="395536" y="2060848"/>
            <a:ext cx="8496637" cy="3240360"/>
          </a:xfrm>
        </p:spPr>
      </p:pic>
    </p:spTree>
    <p:extLst>
      <p:ext uri="{BB962C8B-B14F-4D97-AF65-F5344CB8AC3E}">
        <p14:creationId xmlns:p14="http://schemas.microsoft.com/office/powerpoint/2010/main" val="16494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1" dirty="0"/>
              <a:t>Kto wymyślił </a:t>
            </a:r>
            <a:r>
              <a:rPr lang="pl-PL" b="1" dirty="0" smtClean="0"/>
              <a:t>androida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6000" b="1" spc="50" dirty="0">
                <a:gradFill>
                  <a:gsLst>
                    <a:gs pos="25000">
                      <a:srgbClr val="E0322D"/>
                    </a:gs>
                    <a:gs pos="100000">
                      <a:srgbClr val="A01C18"/>
                    </a:gs>
                  </a:gsLst>
                  <a:lin ang="5400000" scaled="0"/>
                </a:gradFill>
                <a:effectLst>
                  <a:outerShdw blurRad="76200" dist="50800" dir="5400000" algn="tl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Android Inc.</a:t>
            </a:r>
            <a:endParaRPr lang="pl-PL" sz="6000" dirty="0">
              <a:latin typeface="Calibri"/>
              <a:ea typeface="Calibri"/>
              <a:cs typeface="Times New Roman"/>
            </a:endParaRPr>
          </a:p>
          <a:p>
            <a:r>
              <a:rPr lang="pl-PL" dirty="0"/>
              <a:t>Andy </a:t>
            </a:r>
            <a:r>
              <a:rPr lang="pl-PL" dirty="0" smtClean="0"/>
              <a:t>Rubin</a:t>
            </a:r>
          </a:p>
          <a:p>
            <a:r>
              <a:rPr lang="pl-PL" dirty="0" err="1"/>
              <a:t>Rich</a:t>
            </a:r>
            <a:r>
              <a:rPr lang="pl-PL" dirty="0"/>
              <a:t> </a:t>
            </a:r>
            <a:r>
              <a:rPr lang="pl-PL" dirty="0" smtClean="0"/>
              <a:t>Miner</a:t>
            </a:r>
          </a:p>
          <a:p>
            <a:r>
              <a:rPr lang="pl-PL" dirty="0"/>
              <a:t>Nick </a:t>
            </a:r>
            <a:r>
              <a:rPr lang="pl-PL" dirty="0" err="1"/>
              <a:t>Sears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dirty="0"/>
              <a:t>Chris White</a:t>
            </a:r>
          </a:p>
        </p:txBody>
      </p:sp>
    </p:spTree>
    <p:extLst>
      <p:ext uri="{BB962C8B-B14F-4D97-AF65-F5344CB8AC3E}">
        <p14:creationId xmlns:p14="http://schemas.microsoft.com/office/powerpoint/2010/main" val="10172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1" dirty="0"/>
              <a:t>Google wykupuje </a:t>
            </a:r>
            <a:r>
              <a:rPr lang="pl-PL" b="1" dirty="0" smtClean="0"/>
              <a:t>androida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3104"/>
            <a:ext cx="8229600" cy="42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1" dirty="0"/>
              <a:t>Open </a:t>
            </a:r>
            <a:r>
              <a:rPr lang="pl-PL" b="1" dirty="0" err="1"/>
              <a:t>Handset</a:t>
            </a:r>
            <a:r>
              <a:rPr lang="pl-PL" b="1" dirty="0"/>
              <a:t> </a:t>
            </a:r>
            <a:r>
              <a:rPr lang="pl-PL" b="1" dirty="0" smtClean="0"/>
              <a:t>Alliance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3" y="1935163"/>
            <a:ext cx="775383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b="1" dirty="0" err="1"/>
              <a:t>Smartwatche</a:t>
            </a:r>
            <a:r>
              <a:rPr lang="pl-PL" b="1" dirty="0"/>
              <a:t> z Androidem są starsze niż nam się </a:t>
            </a:r>
            <a:r>
              <a:rPr lang="pl-PL" b="1" dirty="0" smtClean="0"/>
              <a:t>wydaje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70" y="1935163"/>
            <a:ext cx="655706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44792"/>
          </a:xfrm>
        </p:spPr>
        <p:txBody>
          <a:bodyPr>
            <a:normAutofit fontScale="90000"/>
          </a:bodyPr>
          <a:lstStyle/>
          <a:p>
            <a:pPr lvl="0"/>
            <a:r>
              <a:rPr lang="pl-PL" b="1" dirty="0"/>
              <a:t>Jedna z wersji Androida oficjalnie nigdy nie pojawiła się na żadnym </a:t>
            </a:r>
            <a:r>
              <a:rPr lang="pl-PL" b="1" dirty="0" err="1" smtClean="0"/>
              <a:t>smartfonie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53" y="2420938"/>
            <a:ext cx="5855493" cy="39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b="1" dirty="0"/>
              <a:t>Inspiracją do stworzenia logo Androida była… </a:t>
            </a:r>
            <a:r>
              <a:rPr lang="pl-PL" b="1" dirty="0" smtClean="0"/>
              <a:t>toaleta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4" y="1935163"/>
            <a:ext cx="7800792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</TotalTime>
  <Words>77</Words>
  <Application>Microsoft Office PowerPoint</Application>
  <PresentationFormat>Pokaz na ekranie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Przepływ</vt:lpstr>
      <vt:lpstr>ANDROID</vt:lpstr>
      <vt:lpstr>Co to jest android?</vt:lpstr>
      <vt:lpstr>Wersje androida </vt:lpstr>
      <vt:lpstr>Kto wymyślił androida</vt:lpstr>
      <vt:lpstr>Google wykupuje androida</vt:lpstr>
      <vt:lpstr>Open Handset Alliance</vt:lpstr>
      <vt:lpstr>Smartwatche z Androidem są starsze niż nam się wydaje</vt:lpstr>
      <vt:lpstr>Jedna z wersji Androida oficjalnie nigdy nie pojawiła się na żadnym smartfonie</vt:lpstr>
      <vt:lpstr>Inspiracją do stworzenia logo Androida była… toaleta</vt:lpstr>
      <vt:lpstr>Android nie miał obsługiwać ekranów dotykowych</vt:lpstr>
      <vt:lpstr>Prezentacja programu PowerPoint</vt:lpstr>
      <vt:lpstr>Prezentacja programu PowerPoint</vt:lpstr>
      <vt:lpstr>Rooting co to i po co? 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Karol Lach</dc:creator>
  <cp:lastModifiedBy>Karol Lach</cp:lastModifiedBy>
  <cp:revision>8</cp:revision>
  <dcterms:created xsi:type="dcterms:W3CDTF">2018-12-14T11:53:35Z</dcterms:created>
  <dcterms:modified xsi:type="dcterms:W3CDTF">2018-12-18T12:27:08Z</dcterms:modified>
</cp:coreProperties>
</file>