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0625_s04_qp_1.pdf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943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20108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1830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051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400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804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140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9109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982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133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880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496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635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728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668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7588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0431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8447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972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224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3194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6344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054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4523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320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5228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064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9354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060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409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803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2217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6322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140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0388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914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789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893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7084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8246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