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0625_s24_qp_11.pdf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91279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15833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77628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58334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17359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29776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74583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70785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18973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8005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3653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7529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60538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71060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29611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31389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41084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6083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4221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73826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65655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8763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40443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09035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71481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94415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64019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19081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44414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14877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47525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1109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4143835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32210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44352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4961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38862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70051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4728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073490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