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5054_s05_qp_1.pdf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221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06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095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841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373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526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044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955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103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745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654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9616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5282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602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152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8806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007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103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777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928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362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424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709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512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530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362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093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456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173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108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849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572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431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102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2591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598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096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883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584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697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