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5054_s12_qp_11.pdf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2220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6542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003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876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3109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0591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456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899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5899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1603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4100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8860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5209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3444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27224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4912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6184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4678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4591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5307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1800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6055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6365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128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40217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5699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0927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432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836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555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918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41498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2827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465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3580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1149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456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3580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4492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933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