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6571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41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5480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329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698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6197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47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918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972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7104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8286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9059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454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49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634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313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494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809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137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22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098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930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4863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125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7613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846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628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7259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246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1298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878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977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14192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611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140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113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490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170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199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243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