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Multiple Choice Questions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5054_w21_qp_12.pdf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9</a:t>
            </a:r>
          </a:p>
        </p:txBody>
      </p:sp>
      <p:pic>
        <p:nvPicPr>
          <p:cNvPr id="3" name="Picture 2" descr="question_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522183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10</a:t>
            </a:r>
          </a:p>
        </p:txBody>
      </p:sp>
      <p:pic>
        <p:nvPicPr>
          <p:cNvPr id="3" name="Picture 2" descr="question_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193406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11</a:t>
            </a:r>
          </a:p>
        </p:txBody>
      </p:sp>
      <p:pic>
        <p:nvPicPr>
          <p:cNvPr id="3" name="Picture 2" descr="question_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802455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12</a:t>
            </a:r>
          </a:p>
        </p:txBody>
      </p:sp>
      <p:pic>
        <p:nvPicPr>
          <p:cNvPr id="3" name="Picture 2" descr="question_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170024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13</a:t>
            </a:r>
          </a:p>
        </p:txBody>
      </p:sp>
      <p:pic>
        <p:nvPicPr>
          <p:cNvPr id="3" name="Picture 2" descr="question_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896722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14</a:t>
            </a:r>
          </a:p>
        </p:txBody>
      </p:sp>
      <p:pic>
        <p:nvPicPr>
          <p:cNvPr id="3" name="Picture 2" descr="question_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351095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15</a:t>
            </a:r>
          </a:p>
        </p:txBody>
      </p:sp>
      <p:pic>
        <p:nvPicPr>
          <p:cNvPr id="3" name="Picture 2" descr="question_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1811081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16</a:t>
            </a:r>
          </a:p>
        </p:txBody>
      </p:sp>
      <p:pic>
        <p:nvPicPr>
          <p:cNvPr id="3" name="Picture 2" descr="question_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319497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17</a:t>
            </a:r>
          </a:p>
        </p:txBody>
      </p:sp>
      <p:pic>
        <p:nvPicPr>
          <p:cNvPr id="3" name="Picture 2" descr="question_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677517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18</a:t>
            </a:r>
          </a:p>
        </p:txBody>
      </p:sp>
      <p:pic>
        <p:nvPicPr>
          <p:cNvPr id="3" name="Picture 2" descr="question_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1727401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</a:t>
            </a:r>
          </a:p>
        </p:txBody>
      </p:sp>
      <p:pic>
        <p:nvPicPr>
          <p:cNvPr id="3" name="Picture 2" descr="question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069124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19</a:t>
            </a:r>
          </a:p>
        </p:txBody>
      </p:sp>
      <p:pic>
        <p:nvPicPr>
          <p:cNvPr id="3" name="Picture 2" descr="question_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888871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20</a:t>
            </a:r>
          </a:p>
        </p:txBody>
      </p:sp>
      <p:pic>
        <p:nvPicPr>
          <p:cNvPr id="3" name="Picture 2" descr="question_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922458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21</a:t>
            </a:r>
          </a:p>
        </p:txBody>
      </p:sp>
      <p:pic>
        <p:nvPicPr>
          <p:cNvPr id="3" name="Picture 2" descr="question_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627634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22</a:t>
            </a:r>
          </a:p>
        </p:txBody>
      </p:sp>
      <p:pic>
        <p:nvPicPr>
          <p:cNvPr id="3" name="Picture 2" descr="question_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361924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23</a:t>
            </a:r>
          </a:p>
        </p:txBody>
      </p:sp>
      <p:pic>
        <p:nvPicPr>
          <p:cNvPr id="3" name="Picture 2" descr="question_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366824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24</a:t>
            </a:r>
          </a:p>
        </p:txBody>
      </p:sp>
      <p:pic>
        <p:nvPicPr>
          <p:cNvPr id="3" name="Picture 2" descr="question_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406142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25</a:t>
            </a:r>
          </a:p>
        </p:txBody>
      </p:sp>
      <p:pic>
        <p:nvPicPr>
          <p:cNvPr id="3" name="Picture 2" descr="question_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39721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26</a:t>
            </a:r>
          </a:p>
        </p:txBody>
      </p:sp>
      <p:pic>
        <p:nvPicPr>
          <p:cNvPr id="3" name="Picture 2" descr="question_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421215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27</a:t>
            </a:r>
          </a:p>
        </p:txBody>
      </p:sp>
      <p:pic>
        <p:nvPicPr>
          <p:cNvPr id="3" name="Picture 2" descr="question_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1537278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28</a:t>
            </a:r>
          </a:p>
        </p:txBody>
      </p:sp>
      <p:pic>
        <p:nvPicPr>
          <p:cNvPr id="3" name="Picture 2" descr="question_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330376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</a:t>
            </a:r>
          </a:p>
        </p:txBody>
      </p:sp>
      <p:pic>
        <p:nvPicPr>
          <p:cNvPr id="3" name="Picture 2" descr="question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779012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29</a:t>
            </a:r>
          </a:p>
        </p:txBody>
      </p:sp>
      <p:pic>
        <p:nvPicPr>
          <p:cNvPr id="3" name="Picture 2" descr="question_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072650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30</a:t>
            </a:r>
          </a:p>
        </p:txBody>
      </p:sp>
      <p:pic>
        <p:nvPicPr>
          <p:cNvPr id="3" name="Picture 2" descr="question_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198288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31</a:t>
            </a:r>
          </a:p>
        </p:txBody>
      </p:sp>
      <p:pic>
        <p:nvPicPr>
          <p:cNvPr id="3" name="Picture 2" descr="question_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242453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32</a:t>
            </a:r>
          </a:p>
        </p:txBody>
      </p:sp>
      <p:pic>
        <p:nvPicPr>
          <p:cNvPr id="3" name="Picture 2" descr="question_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089858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33</a:t>
            </a:r>
          </a:p>
        </p:txBody>
      </p:sp>
      <p:pic>
        <p:nvPicPr>
          <p:cNvPr id="3" name="Picture 2" descr="question_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280975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34</a:t>
            </a:r>
          </a:p>
        </p:txBody>
      </p:sp>
      <p:pic>
        <p:nvPicPr>
          <p:cNvPr id="3" name="Picture 2" descr="question_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394054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35</a:t>
            </a:r>
          </a:p>
        </p:txBody>
      </p:sp>
      <p:pic>
        <p:nvPicPr>
          <p:cNvPr id="3" name="Picture 2" descr="question_3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165907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36</a:t>
            </a:r>
          </a:p>
        </p:txBody>
      </p:sp>
      <p:pic>
        <p:nvPicPr>
          <p:cNvPr id="3" name="Picture 2" descr="question_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954553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37</a:t>
            </a:r>
          </a:p>
        </p:txBody>
      </p:sp>
      <p:pic>
        <p:nvPicPr>
          <p:cNvPr id="3" name="Picture 2" descr="question_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1727401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38</a:t>
            </a:r>
          </a:p>
        </p:txBody>
      </p:sp>
      <p:pic>
        <p:nvPicPr>
          <p:cNvPr id="3" name="Picture 2" descr="question_3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658688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</a:t>
            </a:r>
          </a:p>
        </p:txBody>
      </p:sp>
      <p:pic>
        <p:nvPicPr>
          <p:cNvPr id="3" name="Picture 2" descr="question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635352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39</a:t>
            </a:r>
          </a:p>
        </p:txBody>
      </p:sp>
      <p:pic>
        <p:nvPicPr>
          <p:cNvPr id="3" name="Picture 2" descr="question_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474958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40</a:t>
            </a:r>
          </a:p>
        </p:txBody>
      </p:sp>
      <p:pic>
        <p:nvPicPr>
          <p:cNvPr id="3" name="Picture 2" descr="question_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531348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4</a:t>
            </a:r>
          </a:p>
        </p:txBody>
      </p:sp>
      <p:pic>
        <p:nvPicPr>
          <p:cNvPr id="3" name="Picture 2" descr="question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785661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5</a:t>
            </a:r>
          </a:p>
        </p:txBody>
      </p:sp>
      <p:pic>
        <p:nvPicPr>
          <p:cNvPr id="3" name="Picture 2" descr="question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059236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6</a:t>
            </a:r>
          </a:p>
        </p:txBody>
      </p:sp>
      <p:pic>
        <p:nvPicPr>
          <p:cNvPr id="3" name="Picture 2" descr="question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868979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7</a:t>
            </a:r>
          </a:p>
        </p:txBody>
      </p:sp>
      <p:pic>
        <p:nvPicPr>
          <p:cNvPr id="3" name="Picture 2" descr="question_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787584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8</a:t>
            </a:r>
          </a:p>
        </p:txBody>
      </p:sp>
      <p:pic>
        <p:nvPicPr>
          <p:cNvPr id="3" name="Picture 2" descr="question_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1219638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