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Choice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5054_s05_qp_1.pdf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9</a:t>
            </a:r>
          </a:p>
        </p:txBody>
      </p:sp>
      <p:pic>
        <p:nvPicPr>
          <p:cNvPr id="3" name="Picture 2" descr="ques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076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10</a:t>
            </a:r>
          </a:p>
        </p:txBody>
      </p:sp>
      <p:pic>
        <p:nvPicPr>
          <p:cNvPr id="3" name="Picture 2" descr="question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0435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11</a:t>
            </a:r>
          </a:p>
        </p:txBody>
      </p:sp>
      <p:pic>
        <p:nvPicPr>
          <p:cNvPr id="3" name="Picture 2" descr="question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297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12</a:t>
            </a:r>
          </a:p>
        </p:txBody>
      </p:sp>
      <p:pic>
        <p:nvPicPr>
          <p:cNvPr id="3" name="Picture 2" descr="question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619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13</a:t>
            </a:r>
          </a:p>
        </p:txBody>
      </p:sp>
      <p:pic>
        <p:nvPicPr>
          <p:cNvPr id="3" name="Picture 2" descr="question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1620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14</a:t>
            </a:r>
          </a:p>
        </p:txBody>
      </p:sp>
      <p:pic>
        <p:nvPicPr>
          <p:cNvPr id="3" name="Picture 2" descr="question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5993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15</a:t>
            </a:r>
          </a:p>
        </p:txBody>
      </p:sp>
      <p:pic>
        <p:nvPicPr>
          <p:cNvPr id="3" name="Picture 2" descr="question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076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16</a:t>
            </a:r>
          </a:p>
        </p:txBody>
      </p:sp>
      <p:pic>
        <p:nvPicPr>
          <p:cNvPr id="3" name="Picture 2" descr="question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5892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17</a:t>
            </a:r>
          </a:p>
        </p:txBody>
      </p:sp>
      <p:pic>
        <p:nvPicPr>
          <p:cNvPr id="3" name="Picture 2" descr="question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409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18</a:t>
            </a:r>
          </a:p>
        </p:txBody>
      </p:sp>
      <p:pic>
        <p:nvPicPr>
          <p:cNvPr id="3" name="Picture 2" descr="question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637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</a:t>
            </a:r>
          </a:p>
        </p:txBody>
      </p:sp>
      <p:pic>
        <p:nvPicPr>
          <p:cNvPr id="3" name="Picture 2" descr="ques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0920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19</a:t>
            </a:r>
          </a:p>
        </p:txBody>
      </p:sp>
      <p:pic>
        <p:nvPicPr>
          <p:cNvPr id="3" name="Picture 2" descr="question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6493837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20</a:t>
            </a:r>
          </a:p>
        </p:txBody>
      </p:sp>
      <p:pic>
        <p:nvPicPr>
          <p:cNvPr id="3" name="Picture 2" descr="question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5962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21</a:t>
            </a:r>
          </a:p>
        </p:txBody>
      </p:sp>
      <p:pic>
        <p:nvPicPr>
          <p:cNvPr id="3" name="Picture 2" descr="question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5221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22</a:t>
            </a:r>
          </a:p>
        </p:txBody>
      </p:sp>
      <p:pic>
        <p:nvPicPr>
          <p:cNvPr id="3" name="Picture 2" descr="question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063725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23</a:t>
            </a:r>
          </a:p>
        </p:txBody>
      </p:sp>
      <p:pic>
        <p:nvPicPr>
          <p:cNvPr id="3" name="Picture 2" descr="question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3833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24</a:t>
            </a:r>
          </a:p>
        </p:txBody>
      </p:sp>
      <p:pic>
        <p:nvPicPr>
          <p:cNvPr id="3" name="Picture 2" descr="question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477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25</a:t>
            </a:r>
          </a:p>
        </p:txBody>
      </p:sp>
      <p:pic>
        <p:nvPicPr>
          <p:cNvPr id="3" name="Picture 2" descr="question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6117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26</a:t>
            </a:r>
          </a:p>
        </p:txBody>
      </p:sp>
      <p:pic>
        <p:nvPicPr>
          <p:cNvPr id="3" name="Picture 2" descr="question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1896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27</a:t>
            </a:r>
          </a:p>
        </p:txBody>
      </p:sp>
      <p:pic>
        <p:nvPicPr>
          <p:cNvPr id="3" name="Picture 2" descr="question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2374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28</a:t>
            </a:r>
          </a:p>
        </p:txBody>
      </p:sp>
      <p:pic>
        <p:nvPicPr>
          <p:cNvPr id="3" name="Picture 2" descr="question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163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</a:t>
            </a:r>
          </a:p>
        </p:txBody>
      </p:sp>
      <p:pic>
        <p:nvPicPr>
          <p:cNvPr id="3" name="Picture 2" descr="ques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35367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29</a:t>
            </a:r>
          </a:p>
        </p:txBody>
      </p:sp>
      <p:pic>
        <p:nvPicPr>
          <p:cNvPr id="3" name="Picture 2" descr="question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79352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30</a:t>
            </a:r>
          </a:p>
        </p:txBody>
      </p:sp>
      <p:pic>
        <p:nvPicPr>
          <p:cNvPr id="3" name="Picture 2" descr="question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622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31</a:t>
            </a:r>
          </a:p>
        </p:txBody>
      </p:sp>
      <p:pic>
        <p:nvPicPr>
          <p:cNvPr id="3" name="Picture 2" descr="question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0429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32</a:t>
            </a:r>
          </a:p>
        </p:txBody>
      </p:sp>
      <p:pic>
        <p:nvPicPr>
          <p:cNvPr id="3" name="Picture 2" descr="question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87566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33</a:t>
            </a:r>
          </a:p>
        </p:txBody>
      </p:sp>
      <p:pic>
        <p:nvPicPr>
          <p:cNvPr id="3" name="Picture 2" descr="question_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55964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34</a:t>
            </a:r>
          </a:p>
        </p:txBody>
      </p:sp>
      <p:pic>
        <p:nvPicPr>
          <p:cNvPr id="3" name="Picture 2" descr="question_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45020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35</a:t>
            </a:r>
          </a:p>
        </p:txBody>
      </p:sp>
      <p:pic>
        <p:nvPicPr>
          <p:cNvPr id="3" name="Picture 2" descr="question_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26838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36</a:t>
            </a:r>
          </a:p>
        </p:txBody>
      </p:sp>
      <p:pic>
        <p:nvPicPr>
          <p:cNvPr id="3" name="Picture 2" descr="question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67979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37</a:t>
            </a:r>
          </a:p>
        </p:txBody>
      </p:sp>
      <p:pic>
        <p:nvPicPr>
          <p:cNvPr id="3" name="Picture 2" descr="question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30995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38</a:t>
            </a:r>
          </a:p>
        </p:txBody>
      </p:sp>
      <p:pic>
        <p:nvPicPr>
          <p:cNvPr id="3" name="Picture 2" descr="question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3344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</a:t>
            </a:r>
          </a:p>
        </p:txBody>
      </p:sp>
      <p:pic>
        <p:nvPicPr>
          <p:cNvPr id="3" name="Picture 2" descr="ques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515105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39</a:t>
            </a:r>
          </a:p>
        </p:txBody>
      </p:sp>
      <p:pic>
        <p:nvPicPr>
          <p:cNvPr id="3" name="Picture 2" descr="question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420214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40</a:t>
            </a:r>
          </a:p>
        </p:txBody>
      </p:sp>
      <p:pic>
        <p:nvPicPr>
          <p:cNvPr id="3" name="Picture 2" descr="question_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2829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4</a:t>
            </a:r>
          </a:p>
        </p:txBody>
      </p:sp>
      <p:pic>
        <p:nvPicPr>
          <p:cNvPr id="3" name="Picture 2" descr="ques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70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5</a:t>
            </a:r>
          </a:p>
        </p:txBody>
      </p:sp>
      <p:pic>
        <p:nvPicPr>
          <p:cNvPr id="3" name="Picture 2" descr="ques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1149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6</a:t>
            </a:r>
          </a:p>
        </p:txBody>
      </p:sp>
      <p:pic>
        <p:nvPicPr>
          <p:cNvPr id="3" name="Picture 2" descr="ques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958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7</a:t>
            </a:r>
          </a:p>
        </p:txBody>
      </p:sp>
      <p:pic>
        <p:nvPicPr>
          <p:cNvPr id="3" name="Picture 2" descr="ques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326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Question 8</a:t>
            </a:r>
          </a:p>
        </p:txBody>
      </p:sp>
      <p:pic>
        <p:nvPicPr>
          <p:cNvPr id="3" name="Picture 2" descr="ques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731520"/>
            <a:ext cx="8229600" cy="37737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