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0625_s04_qp_1.pdf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3074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343302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66842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2317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4241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0498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1757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9603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1702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4115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3281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8711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6761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8070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882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31262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412544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4645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938716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5025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94371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7385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095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2363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5332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5992318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1676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69936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040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8273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8029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5118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98259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1939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66390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703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7462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76733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148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7125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