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Multiple Choice Questions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0625_s24_qp_11.pdf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9</a:t>
            </a:r>
          </a:p>
        </p:txBody>
      </p:sp>
      <p:pic>
        <p:nvPicPr>
          <p:cNvPr id="3" name="Picture 2" descr="question_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4220669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10</a:t>
            </a:r>
          </a:p>
        </p:txBody>
      </p:sp>
      <p:pic>
        <p:nvPicPr>
          <p:cNvPr id="3" name="Picture 2" descr="question_1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6871686" cy="5943600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11</a:t>
            </a:r>
          </a:p>
        </p:txBody>
      </p:sp>
      <p:pic>
        <p:nvPicPr>
          <p:cNvPr id="3" name="Picture 2" descr="question_1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2842620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12</a:t>
            </a:r>
          </a:p>
        </p:txBody>
      </p:sp>
      <p:pic>
        <p:nvPicPr>
          <p:cNvPr id="3" name="Picture 2" descr="question_1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089351" cy="5943600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13</a:t>
            </a:r>
          </a:p>
        </p:txBody>
      </p:sp>
      <p:pic>
        <p:nvPicPr>
          <p:cNvPr id="3" name="Picture 2" descr="question_1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3444072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14</a:t>
            </a:r>
          </a:p>
        </p:txBody>
      </p:sp>
      <p:pic>
        <p:nvPicPr>
          <p:cNvPr id="3" name="Picture 2" descr="question_1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3092967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15</a:t>
            </a:r>
          </a:p>
        </p:txBody>
      </p:sp>
      <p:pic>
        <p:nvPicPr>
          <p:cNvPr id="3" name="Picture 2" descr="question_1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2817008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16</a:t>
            </a:r>
          </a:p>
        </p:txBody>
      </p:sp>
      <p:pic>
        <p:nvPicPr>
          <p:cNvPr id="3" name="Picture 2" descr="question_1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6689684" cy="5943600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17</a:t>
            </a:r>
          </a:p>
        </p:txBody>
      </p:sp>
      <p:pic>
        <p:nvPicPr>
          <p:cNvPr id="3" name="Picture 2" descr="question_1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3362967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18</a:t>
            </a:r>
          </a:p>
        </p:txBody>
      </p:sp>
      <p:pic>
        <p:nvPicPr>
          <p:cNvPr id="3" name="Picture 2" descr="question_1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7522181" cy="5943600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1</a:t>
            </a:r>
          </a:p>
        </p:txBody>
      </p:sp>
      <p:pic>
        <p:nvPicPr>
          <p:cNvPr id="3" name="Picture 2" descr="question_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3837181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19</a:t>
            </a:r>
          </a:p>
        </p:txBody>
      </p:sp>
      <p:pic>
        <p:nvPicPr>
          <p:cNvPr id="3" name="Picture 2" descr="question_1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4863210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20</a:t>
            </a:r>
          </a:p>
        </p:txBody>
      </p:sp>
      <p:pic>
        <p:nvPicPr>
          <p:cNvPr id="3" name="Picture 2" descr="question_2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3392076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21</a:t>
            </a:r>
          </a:p>
        </p:txBody>
      </p:sp>
      <p:pic>
        <p:nvPicPr>
          <p:cNvPr id="3" name="Picture 2" descr="question_2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3545819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22</a:t>
            </a:r>
          </a:p>
        </p:txBody>
      </p:sp>
      <p:pic>
        <p:nvPicPr>
          <p:cNvPr id="3" name="Picture 2" descr="question_2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4776456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23</a:t>
            </a:r>
          </a:p>
        </p:txBody>
      </p:sp>
      <p:pic>
        <p:nvPicPr>
          <p:cNvPr id="3" name="Picture 2" descr="question_2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3655826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24</a:t>
            </a:r>
          </a:p>
        </p:txBody>
      </p:sp>
      <p:pic>
        <p:nvPicPr>
          <p:cNvPr id="3" name="Picture 2" descr="question_2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5927729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25</a:t>
            </a:r>
          </a:p>
        </p:txBody>
      </p:sp>
      <p:pic>
        <p:nvPicPr>
          <p:cNvPr id="3" name="Picture 2" descr="question_2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4695289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26</a:t>
            </a:r>
          </a:p>
        </p:txBody>
      </p:sp>
      <p:pic>
        <p:nvPicPr>
          <p:cNvPr id="3" name="Picture 2" descr="question_2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3375400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27</a:t>
            </a:r>
          </a:p>
        </p:txBody>
      </p:sp>
      <p:pic>
        <p:nvPicPr>
          <p:cNvPr id="3" name="Picture 2" descr="question_2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2617991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28</a:t>
            </a:r>
          </a:p>
        </p:txBody>
      </p:sp>
      <p:pic>
        <p:nvPicPr>
          <p:cNvPr id="3" name="Picture 2" descr="question_2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7005622" cy="5943600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2</a:t>
            </a:r>
          </a:p>
        </p:txBody>
      </p:sp>
      <p:pic>
        <p:nvPicPr>
          <p:cNvPr id="3" name="Picture 2" descr="question_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000377" cy="5943600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29</a:t>
            </a:r>
          </a:p>
        </p:txBody>
      </p:sp>
      <p:pic>
        <p:nvPicPr>
          <p:cNvPr id="3" name="Picture 2" descr="question_2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3636174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30</a:t>
            </a:r>
          </a:p>
        </p:txBody>
      </p:sp>
      <p:pic>
        <p:nvPicPr>
          <p:cNvPr id="3" name="Picture 2" descr="question_3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4909173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31</a:t>
            </a:r>
          </a:p>
        </p:txBody>
      </p:sp>
      <p:pic>
        <p:nvPicPr>
          <p:cNvPr id="3" name="Picture 2" descr="question_3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7937067" cy="5943600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32</a:t>
            </a:r>
          </a:p>
        </p:txBody>
      </p:sp>
      <p:pic>
        <p:nvPicPr>
          <p:cNvPr id="3" name="Picture 2" descr="question_3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4238897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33</a:t>
            </a:r>
          </a:p>
        </p:txBody>
      </p:sp>
      <p:pic>
        <p:nvPicPr>
          <p:cNvPr id="3" name="Picture 2" descr="question_3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3999778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34</a:t>
            </a:r>
          </a:p>
        </p:txBody>
      </p:sp>
      <p:pic>
        <p:nvPicPr>
          <p:cNvPr id="3" name="Picture 2" descr="question_3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3332076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35</a:t>
            </a:r>
          </a:p>
        </p:txBody>
      </p:sp>
      <p:pic>
        <p:nvPicPr>
          <p:cNvPr id="3" name="Picture 2" descr="question_3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4735320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36</a:t>
            </a:r>
          </a:p>
        </p:txBody>
      </p:sp>
      <p:pic>
        <p:nvPicPr>
          <p:cNvPr id="3" name="Picture 2" descr="question_3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3276944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37</a:t>
            </a:r>
          </a:p>
        </p:txBody>
      </p:sp>
      <p:pic>
        <p:nvPicPr>
          <p:cNvPr id="3" name="Picture 2" descr="question_3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3736224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38</a:t>
            </a:r>
          </a:p>
        </p:txBody>
      </p:sp>
      <p:pic>
        <p:nvPicPr>
          <p:cNvPr id="3" name="Picture 2" descr="question_3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4727759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3</a:t>
            </a:r>
          </a:p>
        </p:txBody>
      </p:sp>
      <p:pic>
        <p:nvPicPr>
          <p:cNvPr id="3" name="Picture 2" descr="question_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3966816" cy="5943600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39</a:t>
            </a:r>
          </a:p>
        </p:txBody>
      </p:sp>
      <p:pic>
        <p:nvPicPr>
          <p:cNvPr id="3" name="Picture 2" descr="question_3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3670065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40</a:t>
            </a:r>
          </a:p>
        </p:txBody>
      </p:sp>
      <p:pic>
        <p:nvPicPr>
          <p:cNvPr id="3" name="Picture 2" descr="question_4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4135772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4</a:t>
            </a:r>
          </a:p>
        </p:txBody>
      </p:sp>
      <p:pic>
        <p:nvPicPr>
          <p:cNvPr id="3" name="Picture 2" descr="question_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177912" cy="5943600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5</a:t>
            </a:r>
          </a:p>
        </p:txBody>
      </p:sp>
      <p:pic>
        <p:nvPicPr>
          <p:cNvPr id="3" name="Picture 2" descr="question_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7860043" cy="5943600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6</a:t>
            </a:r>
          </a:p>
        </p:txBody>
      </p:sp>
      <p:pic>
        <p:nvPicPr>
          <p:cNvPr id="3" name="Picture 2" descr="question_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3965289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7</a:t>
            </a:r>
          </a:p>
        </p:txBody>
      </p:sp>
      <p:pic>
        <p:nvPicPr>
          <p:cNvPr id="3" name="Picture 2" descr="question_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3426356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8</a:t>
            </a:r>
          </a:p>
        </p:txBody>
      </p:sp>
      <p:pic>
        <p:nvPicPr>
          <p:cNvPr id="3" name="Picture 2" descr="question_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6270309" cy="5943600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