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Multiple Choice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5054_s05_qp_1.pdf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9</a:t>
            </a:r>
          </a:p>
        </p:txBody>
      </p:sp>
      <p:pic>
        <p:nvPicPr>
          <p:cNvPr id="3" name="Picture 2" descr="question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07093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10</a:t>
            </a:r>
          </a:p>
        </p:txBody>
      </p:sp>
      <p:pic>
        <p:nvPicPr>
          <p:cNvPr id="3" name="Picture 2" descr="question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54345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11</a:t>
            </a:r>
          </a:p>
        </p:txBody>
      </p:sp>
      <p:pic>
        <p:nvPicPr>
          <p:cNvPr id="3" name="Picture 2" descr="question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58972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12</a:t>
            </a:r>
          </a:p>
        </p:txBody>
      </p:sp>
      <p:pic>
        <p:nvPicPr>
          <p:cNvPr id="3" name="Picture 2" descr="question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15320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13</a:t>
            </a:r>
          </a:p>
        </p:txBody>
      </p:sp>
      <p:pic>
        <p:nvPicPr>
          <p:cNvPr id="3" name="Picture 2" descr="question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27599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14</a:t>
            </a:r>
          </a:p>
        </p:txBody>
      </p:sp>
      <p:pic>
        <p:nvPicPr>
          <p:cNvPr id="3" name="Picture 2" descr="question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35533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15</a:t>
            </a:r>
          </a:p>
        </p:txBody>
      </p:sp>
      <p:pic>
        <p:nvPicPr>
          <p:cNvPr id="3" name="Picture 2" descr="question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879670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16</a:t>
            </a:r>
          </a:p>
        </p:txBody>
      </p:sp>
      <p:pic>
        <p:nvPicPr>
          <p:cNvPr id="3" name="Picture 2" descr="question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19398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17</a:t>
            </a:r>
          </a:p>
        </p:txBody>
      </p:sp>
      <p:pic>
        <p:nvPicPr>
          <p:cNvPr id="3" name="Picture 2" descr="question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844504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18</a:t>
            </a:r>
          </a:p>
        </p:txBody>
      </p:sp>
      <p:pic>
        <p:nvPicPr>
          <p:cNvPr id="3" name="Picture 2" descr="question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917428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</a:t>
            </a:r>
          </a:p>
        </p:txBody>
      </p:sp>
      <p:pic>
        <p:nvPicPr>
          <p:cNvPr id="3" name="Picture 2" descr="question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57487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19</a:t>
            </a:r>
          </a:p>
        </p:txBody>
      </p:sp>
      <p:pic>
        <p:nvPicPr>
          <p:cNvPr id="3" name="Picture 2" descr="question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5981853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20</a:t>
            </a:r>
          </a:p>
        </p:txBody>
      </p:sp>
      <p:pic>
        <p:nvPicPr>
          <p:cNvPr id="3" name="Picture 2" descr="question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25438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21</a:t>
            </a:r>
          </a:p>
        </p:txBody>
      </p:sp>
      <p:pic>
        <p:nvPicPr>
          <p:cNvPr id="3" name="Picture 2" descr="question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26862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22</a:t>
            </a:r>
          </a:p>
        </p:txBody>
      </p:sp>
      <p:pic>
        <p:nvPicPr>
          <p:cNvPr id="3" name="Picture 2" descr="question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374262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23</a:t>
            </a:r>
          </a:p>
        </p:txBody>
      </p:sp>
      <p:pic>
        <p:nvPicPr>
          <p:cNvPr id="3" name="Picture 2" descr="question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16415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24</a:t>
            </a:r>
          </a:p>
        </p:txBody>
      </p:sp>
      <p:pic>
        <p:nvPicPr>
          <p:cNvPr id="3" name="Picture 2" descr="question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153400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25</a:t>
            </a:r>
          </a:p>
        </p:txBody>
      </p:sp>
      <p:pic>
        <p:nvPicPr>
          <p:cNvPr id="3" name="Picture 2" descr="question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12304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26</a:t>
            </a:r>
          </a:p>
        </p:txBody>
      </p:sp>
      <p:pic>
        <p:nvPicPr>
          <p:cNvPr id="3" name="Picture 2" descr="question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837599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27</a:t>
            </a:r>
          </a:p>
        </p:txBody>
      </p:sp>
      <p:pic>
        <p:nvPicPr>
          <p:cNvPr id="3" name="Picture 2" descr="question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74709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28</a:t>
            </a:r>
          </a:p>
        </p:txBody>
      </p:sp>
      <p:pic>
        <p:nvPicPr>
          <p:cNvPr id="3" name="Picture 2" descr="question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14280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</a:t>
            </a:r>
          </a:p>
        </p:txBody>
      </p:sp>
      <p:pic>
        <p:nvPicPr>
          <p:cNvPr id="3" name="Picture 2" descr="question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86630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29</a:t>
            </a:r>
          </a:p>
        </p:txBody>
      </p:sp>
      <p:pic>
        <p:nvPicPr>
          <p:cNvPr id="3" name="Picture 2" descr="question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641771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30</a:t>
            </a:r>
          </a:p>
        </p:txBody>
      </p:sp>
      <p:pic>
        <p:nvPicPr>
          <p:cNvPr id="3" name="Picture 2" descr="question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71468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31</a:t>
            </a:r>
          </a:p>
        </p:txBody>
      </p:sp>
      <p:pic>
        <p:nvPicPr>
          <p:cNvPr id="3" name="Picture 2" descr="question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088923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32</a:t>
            </a:r>
          </a:p>
        </p:txBody>
      </p:sp>
      <p:pic>
        <p:nvPicPr>
          <p:cNvPr id="3" name="Picture 2" descr="question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38692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33</a:t>
            </a:r>
          </a:p>
        </p:txBody>
      </p:sp>
      <p:pic>
        <p:nvPicPr>
          <p:cNvPr id="3" name="Picture 2" descr="question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879214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34</a:t>
            </a:r>
          </a:p>
        </p:txBody>
      </p:sp>
      <p:pic>
        <p:nvPicPr>
          <p:cNvPr id="3" name="Picture 2" descr="question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93914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35</a:t>
            </a:r>
          </a:p>
        </p:txBody>
      </p:sp>
      <p:pic>
        <p:nvPicPr>
          <p:cNvPr id="3" name="Picture 2" descr="question_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92060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36</a:t>
            </a:r>
          </a:p>
        </p:txBody>
      </p:sp>
      <p:pic>
        <p:nvPicPr>
          <p:cNvPr id="3" name="Picture 2" descr="question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23651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37</a:t>
            </a:r>
          </a:p>
        </p:txBody>
      </p:sp>
      <p:pic>
        <p:nvPicPr>
          <p:cNvPr id="3" name="Picture 2" descr="question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89817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38</a:t>
            </a:r>
          </a:p>
        </p:txBody>
      </p:sp>
      <p:pic>
        <p:nvPicPr>
          <p:cNvPr id="3" name="Picture 2" descr="question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88377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</a:t>
            </a:r>
          </a:p>
        </p:txBody>
      </p:sp>
      <p:pic>
        <p:nvPicPr>
          <p:cNvPr id="3" name="Picture 2" descr="question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76676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39</a:t>
            </a:r>
          </a:p>
        </p:txBody>
      </p:sp>
      <p:pic>
        <p:nvPicPr>
          <p:cNvPr id="3" name="Picture 2" descr="question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19202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40</a:t>
            </a:r>
          </a:p>
        </p:txBody>
      </p:sp>
      <p:pic>
        <p:nvPicPr>
          <p:cNvPr id="3" name="Picture 2" descr="question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32370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</a:t>
            </a:r>
          </a:p>
        </p:txBody>
      </p:sp>
      <p:pic>
        <p:nvPicPr>
          <p:cNvPr id="3" name="Picture 2" descr="question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76349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5</a:t>
            </a:r>
          </a:p>
        </p:txBody>
      </p:sp>
      <p:pic>
        <p:nvPicPr>
          <p:cNvPr id="3" name="Picture 2" descr="question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68079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6</a:t>
            </a:r>
          </a:p>
        </p:txBody>
      </p:sp>
      <p:pic>
        <p:nvPicPr>
          <p:cNvPr id="3" name="Picture 2" descr="question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50236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7</a:t>
            </a:r>
          </a:p>
        </p:txBody>
      </p:sp>
      <p:pic>
        <p:nvPicPr>
          <p:cNvPr id="3" name="Picture 2" descr="question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25403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8</a:t>
            </a:r>
          </a:p>
        </p:txBody>
      </p:sp>
      <p:pic>
        <p:nvPicPr>
          <p:cNvPr id="3" name="Picture 2" descr="question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44281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