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Multiple Choice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5054_s12_qp_11.pdf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9</a:t>
            </a:r>
          </a:p>
        </p:txBody>
      </p:sp>
      <p:pic>
        <p:nvPicPr>
          <p:cNvPr id="3" name="Picture 2" descr="question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583912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10</a:t>
            </a:r>
          </a:p>
        </p:txBody>
      </p:sp>
      <p:pic>
        <p:nvPicPr>
          <p:cNvPr id="3" name="Picture 2" descr="question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50389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11</a:t>
            </a:r>
          </a:p>
        </p:txBody>
      </p:sp>
      <p:pic>
        <p:nvPicPr>
          <p:cNvPr id="3" name="Picture 2" descr="question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78939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12</a:t>
            </a:r>
          </a:p>
        </p:txBody>
      </p:sp>
      <p:pic>
        <p:nvPicPr>
          <p:cNvPr id="3" name="Picture 2" descr="question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725060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13</a:t>
            </a:r>
          </a:p>
        </p:txBody>
      </p:sp>
      <p:pic>
        <p:nvPicPr>
          <p:cNvPr id="3" name="Picture 2" descr="question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072087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14</a:t>
            </a:r>
          </a:p>
        </p:txBody>
      </p:sp>
      <p:pic>
        <p:nvPicPr>
          <p:cNvPr id="3" name="Picture 2" descr="question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21650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15</a:t>
            </a:r>
          </a:p>
        </p:txBody>
      </p:sp>
      <p:pic>
        <p:nvPicPr>
          <p:cNvPr id="3" name="Picture 2" descr="question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04273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16</a:t>
            </a:r>
          </a:p>
        </p:txBody>
      </p:sp>
      <p:pic>
        <p:nvPicPr>
          <p:cNvPr id="3" name="Picture 2" descr="question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72625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17</a:t>
            </a:r>
          </a:p>
        </p:txBody>
      </p:sp>
      <p:pic>
        <p:nvPicPr>
          <p:cNvPr id="3" name="Picture 2" descr="question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42100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18</a:t>
            </a:r>
          </a:p>
        </p:txBody>
      </p:sp>
      <p:pic>
        <p:nvPicPr>
          <p:cNvPr id="3" name="Picture 2" descr="question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51598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</a:t>
            </a:r>
          </a:p>
        </p:txBody>
      </p:sp>
      <p:pic>
        <p:nvPicPr>
          <p:cNvPr id="3" name="Picture 2" descr="question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995416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19</a:t>
            </a:r>
          </a:p>
        </p:txBody>
      </p:sp>
      <p:pic>
        <p:nvPicPr>
          <p:cNvPr id="3" name="Picture 2" descr="question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05682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20</a:t>
            </a:r>
          </a:p>
        </p:txBody>
      </p:sp>
      <p:pic>
        <p:nvPicPr>
          <p:cNvPr id="3" name="Picture 2" descr="question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18636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21</a:t>
            </a:r>
          </a:p>
        </p:txBody>
      </p:sp>
      <p:pic>
        <p:nvPicPr>
          <p:cNvPr id="3" name="Picture 2" descr="question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43047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22</a:t>
            </a:r>
          </a:p>
        </p:txBody>
      </p:sp>
      <p:pic>
        <p:nvPicPr>
          <p:cNvPr id="3" name="Picture 2" descr="question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115316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23</a:t>
            </a:r>
          </a:p>
        </p:txBody>
      </p:sp>
      <p:pic>
        <p:nvPicPr>
          <p:cNvPr id="3" name="Picture 2" descr="question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5381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24</a:t>
            </a:r>
          </a:p>
        </p:txBody>
      </p:sp>
      <p:pic>
        <p:nvPicPr>
          <p:cNvPr id="3" name="Picture 2" descr="question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90525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25</a:t>
            </a:r>
          </a:p>
        </p:txBody>
      </p:sp>
      <p:pic>
        <p:nvPicPr>
          <p:cNvPr id="3" name="Picture 2" descr="question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38670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26</a:t>
            </a:r>
          </a:p>
        </p:txBody>
      </p:sp>
      <p:pic>
        <p:nvPicPr>
          <p:cNvPr id="3" name="Picture 2" descr="question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91124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27</a:t>
            </a:r>
          </a:p>
        </p:txBody>
      </p:sp>
      <p:pic>
        <p:nvPicPr>
          <p:cNvPr id="3" name="Picture 2" descr="question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74680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28</a:t>
            </a:r>
          </a:p>
        </p:txBody>
      </p:sp>
      <p:pic>
        <p:nvPicPr>
          <p:cNvPr id="3" name="Picture 2" descr="question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907204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</a:t>
            </a:r>
          </a:p>
        </p:txBody>
      </p:sp>
      <p:pic>
        <p:nvPicPr>
          <p:cNvPr id="3" name="Picture 2" descr="question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84158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29</a:t>
            </a:r>
          </a:p>
        </p:txBody>
      </p:sp>
      <p:pic>
        <p:nvPicPr>
          <p:cNvPr id="3" name="Picture 2" descr="question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93219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30</a:t>
            </a:r>
          </a:p>
        </p:txBody>
      </p:sp>
      <p:pic>
        <p:nvPicPr>
          <p:cNvPr id="3" name="Picture 2" descr="question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748192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31</a:t>
            </a:r>
          </a:p>
        </p:txBody>
      </p:sp>
      <p:pic>
        <p:nvPicPr>
          <p:cNvPr id="3" name="Picture 2" descr="question_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56676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32</a:t>
            </a:r>
          </a:p>
        </p:txBody>
      </p:sp>
      <p:pic>
        <p:nvPicPr>
          <p:cNvPr id="3" name="Picture 2" descr="question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97763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33</a:t>
            </a:r>
          </a:p>
        </p:txBody>
      </p:sp>
      <p:pic>
        <p:nvPicPr>
          <p:cNvPr id="3" name="Picture 2" descr="question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38085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34</a:t>
            </a:r>
          </a:p>
        </p:txBody>
      </p:sp>
      <p:pic>
        <p:nvPicPr>
          <p:cNvPr id="3" name="Picture 2" descr="question_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57641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35</a:t>
            </a:r>
          </a:p>
        </p:txBody>
      </p:sp>
      <p:pic>
        <p:nvPicPr>
          <p:cNvPr id="3" name="Picture 2" descr="question_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050458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36</a:t>
            </a:r>
          </a:p>
        </p:txBody>
      </p:sp>
      <p:pic>
        <p:nvPicPr>
          <p:cNvPr id="3" name="Picture 2" descr="question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74136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37</a:t>
            </a:r>
          </a:p>
        </p:txBody>
      </p:sp>
      <p:pic>
        <p:nvPicPr>
          <p:cNvPr id="3" name="Picture 2" descr="question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30499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38</a:t>
            </a:r>
          </a:p>
        </p:txBody>
      </p:sp>
      <p:pic>
        <p:nvPicPr>
          <p:cNvPr id="3" name="Picture 2" descr="question_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59804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</a:t>
            </a:r>
          </a:p>
        </p:txBody>
      </p:sp>
      <p:pic>
        <p:nvPicPr>
          <p:cNvPr id="3" name="Picture 2" descr="question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83275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39</a:t>
            </a:r>
          </a:p>
        </p:txBody>
      </p:sp>
      <p:pic>
        <p:nvPicPr>
          <p:cNvPr id="3" name="Picture 2" descr="question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4025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40</a:t>
            </a:r>
          </a:p>
        </p:txBody>
      </p:sp>
      <p:pic>
        <p:nvPicPr>
          <p:cNvPr id="3" name="Picture 2" descr="question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30736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</a:t>
            </a:r>
          </a:p>
        </p:txBody>
      </p:sp>
      <p:pic>
        <p:nvPicPr>
          <p:cNvPr id="3" name="Picture 2" descr="question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63570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5</a:t>
            </a:r>
          </a:p>
        </p:txBody>
      </p:sp>
      <p:pic>
        <p:nvPicPr>
          <p:cNvPr id="3" name="Picture 2" descr="question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96487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6</a:t>
            </a:r>
          </a:p>
        </p:txBody>
      </p:sp>
      <p:pic>
        <p:nvPicPr>
          <p:cNvPr id="3" name="Picture 2" descr="question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13705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7</a:t>
            </a:r>
          </a:p>
        </p:txBody>
      </p:sp>
      <p:pic>
        <p:nvPicPr>
          <p:cNvPr id="3" name="Picture 2" descr="question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45541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8</a:t>
            </a:r>
          </a:p>
        </p:txBody>
      </p:sp>
      <p:pic>
        <p:nvPicPr>
          <p:cNvPr id="3" name="Picture 2" descr="question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12647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