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5054_s24_qp_11.pdf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590840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20682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6597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3138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581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4566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2101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2102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13953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4859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29907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7896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7331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1502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3843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4985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6072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0928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34060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754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03011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046669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29945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5383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6385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485108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160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543603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172495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92820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2528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9503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396681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6839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6216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6631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5975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5472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0000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9147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