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5054_w21_qp_12.pdf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801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19286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61781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9031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17218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3046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6505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5000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52435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123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03467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075295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6021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56596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1633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02247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8952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2706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84492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199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7278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15413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373186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15384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0158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494575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56186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811737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110819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771738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747207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90109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772411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792685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62311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1284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41750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51275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7810500" cy="5943600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94552"/>
          </a:xfrm>
          <a:prstGeom prst="rect">
            <a:avLst/>
          </a:prstGeom>
        </p:spPr>
      </p:pic>
    </p:spTree>
  </p:cSld>
  <p:clrMapOvr>
    <a:masterClrMapping/>
  </p:clrMapOvr>
  <p:transition advAuto="1" advTm="15000"/>
  <p:timing>
    <p:tn/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