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5054_s12_qp_11.pdf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861804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01952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18335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9695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48662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72259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36559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82047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51904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21548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694238" cy="594360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54974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97418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51187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736893" cy="594360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54653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3375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4135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05825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05468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2008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21286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71322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483467" cy="594360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85194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31832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2112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81979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741238" cy="594360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63414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97811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948533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63451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36477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2941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9011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71650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604167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06038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01179"/>
          </a:xfrm>
          <a:prstGeom prst="rect">
            <a:avLst/>
          </a:prstGeom>
        </p:spPr>
      </p:pic>
    </p:spTree>
  </p:cSld>
  <p:clrMapOvr>
    <a:masterClrMapping/>
  </p:clrMapOvr>
  <p:transition advAuto="1" advTm="30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