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0709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889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8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591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736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6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174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007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67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72732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91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20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958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980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190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822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85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5041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806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69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076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197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154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687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4038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489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1048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204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447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006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05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81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5699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73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41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42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48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594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56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