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5054_s05_qp_1.pdf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076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435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297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619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2020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993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076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892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4094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377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920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49383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596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522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6372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833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7724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1178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189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237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1633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5367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935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6220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0429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7566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5964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5020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6838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797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0995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344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510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0214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2926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7087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1494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581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264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7379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